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3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1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1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3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6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5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DC87-E85D-46D6-AC8A-33252ECF198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EA6C-446A-4851-8A55-08F8CCC8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6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9592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7692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  <p:extLst>
      <p:ext uri="{BB962C8B-B14F-4D97-AF65-F5344CB8AC3E}">
        <p14:creationId xmlns:p14="http://schemas.microsoft.com/office/powerpoint/2010/main" val="131088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662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948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3637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2023-01-20T12:09:18Z</dcterms:created>
  <dcterms:modified xsi:type="dcterms:W3CDTF">2023-01-20T12:19:55Z</dcterms:modified>
</cp:coreProperties>
</file>