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26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9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468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182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72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7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25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6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1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55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4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7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4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9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484B3D-831E-4E02-900D-07DB35A1477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05B030-3C2D-4A5A-BE0A-B3E258A3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23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08960" y="966650"/>
            <a:ext cx="5947954" cy="5722347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un9-74.userapi.com/impg/EVzjuYZfgCEqZpERjH4LfzLbvRd5Z9KoFqa7xg/TOENp0W6ZZI.jpg?size=980x926&amp;quality=95&amp;sign=eae9ee3e4a67e330809741cd0878f99f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1843"/>
          <a:stretch/>
        </p:blipFill>
        <p:spPr bwMode="auto">
          <a:xfrm>
            <a:off x="4017890" y="1889760"/>
            <a:ext cx="4130094" cy="38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5588" y="720319"/>
            <a:ext cx="8909811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Волонтёрский отряд «ИМПУЛЬС»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3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03" y="395469"/>
            <a:ext cx="866775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9395" y="365760"/>
            <a:ext cx="7680960" cy="11146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Цель и задачи волонтёрского отряда «ИМПУЛЬС»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МБОУ «ЦО №52 им. В.В. Лапина»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4458" y="1593668"/>
            <a:ext cx="6130834" cy="4902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Целью</a:t>
            </a:r>
            <a:r>
              <a:rPr lang="ru-RU" sz="1600" dirty="0">
                <a:solidFill>
                  <a:schemeClr val="bg1"/>
                </a:solidFill>
              </a:rPr>
              <a:t> волонтерского отряда является развитие у обучающихся высоких нравственных качеств путём пропа­ганды идей добровольного труда на благо общества и привлечения их к решению социально значимых проблем (через участие в соци­альных, экологических, гуманитарных, культурно-образовательных, просветительских и др. проектах и программах).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Основными задачами являются: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поддержка молодежных инициатив;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содействие всестороннему развитию обучающихся, формированию у них активной жизненной позиции;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расширение сферы </a:t>
            </a:r>
            <a:r>
              <a:rPr lang="ru-RU" sz="1600" dirty="0" err="1">
                <a:solidFill>
                  <a:schemeClr val="bg1"/>
                </a:solidFill>
              </a:rPr>
              <a:t>внеучебной</a:t>
            </a:r>
            <a:r>
              <a:rPr lang="ru-RU" sz="1600" dirty="0">
                <a:solidFill>
                  <a:schemeClr val="bg1"/>
                </a:solidFill>
              </a:rPr>
              <a:t> деятельности и вторичной заня­тости обучающихся;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вовлечение обучающихся в проекты, связанные с оказанием кон­кретной помощи социально незащищенным слоям населения, охраной окружающей среды и др.</a:t>
            </a:r>
          </a:p>
        </p:txBody>
      </p:sp>
    </p:spTree>
    <p:extLst>
      <p:ext uri="{BB962C8B-B14F-4D97-AF65-F5344CB8AC3E}">
        <p14:creationId xmlns:p14="http://schemas.microsoft.com/office/powerpoint/2010/main" val="37498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37.userapi.com/impg/f4bCs-Wm8JYCPQH9xcsL58NsC6jEZnjqUiAgjw/ycnm3-fUCmU.jpg?size=2560x1920&amp;quality=95&amp;sign=a2b7627eb1d20c439e7f7bac92c0c27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6" y="1615878"/>
            <a:ext cx="5870954" cy="44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216" y="1615878"/>
            <a:ext cx="5870954" cy="4403216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sun9-66.userapi.com/impg/WXIk_ZMSV-srnWpapgHYCIIoYToG5Q8kaPGQPA/-sdSLc0tlAg.jpg?size=2560x1920&amp;quality=95&amp;sign=5d361ae34255c233f05a24d0a90ec66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76" y="2458565"/>
            <a:ext cx="5418874" cy="40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74376" y="2458565"/>
            <a:ext cx="5418874" cy="4064156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31771" y="217714"/>
            <a:ext cx="5843452" cy="1018903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Акция «Плетём для </a:t>
            </a:r>
            <a:r>
              <a:rPr lang="ru-RU" sz="2800" b="1" dirty="0" err="1" smtClean="0">
                <a:solidFill>
                  <a:schemeClr val="bg1"/>
                </a:solidFill>
              </a:rPr>
              <a:t>СВОих</a:t>
            </a:r>
            <a:r>
              <a:rPr lang="ru-RU" sz="2800" b="1" dirty="0" smtClean="0">
                <a:solidFill>
                  <a:schemeClr val="bg1"/>
                </a:solidFill>
              </a:rPr>
              <a:t>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38.userapi.com/impg/-g8L_9tJpfQkMUb2ze0gd8WKdHE-ZWUplzn3eg/fVQbLDXgh60.jpg?size=1620x2160&amp;quality=95&amp;sign=06dcb1c712fe335541899eb7a5da15b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87" y="141999"/>
            <a:ext cx="3350013" cy="446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70287" y="152582"/>
            <a:ext cx="3370058" cy="4474158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https://sun9-24.userapi.com/impg/fkJzZr0IpgSdTFuCsWRchH5ByeIvb4PsOvFfjg/ulCwTJswsMg.jpg?size=2560x1920&amp;quality=95&amp;sign=719a42168a540fb4d63f4f6a72aa8ab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45" y="1258646"/>
            <a:ext cx="4877044" cy="365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4045" y="1209504"/>
            <a:ext cx="4877044" cy="3706925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2257" y="88962"/>
            <a:ext cx="5843452" cy="1018903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Акция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«С новым годом, солдат!»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s://sun9-80.userapi.com/impg/1Wlb24CSCdrRgAs2os7OfauwnbEPk-xgnkVF4A/Em1y_aEwRhE.jpg?size=2560x1920&amp;quality=95&amp;sign=2ea19a4e0b1bff0873c79481354a23e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59" y="3520676"/>
            <a:ext cx="4113691" cy="308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38.userapi.com/impg/ZIR1sEnrjLibtkdx7LgMAdTRgAbT0AjK6FXbVQ/xKqVUWHEbFY.jpg?size=1620x2160&amp;quality=95&amp;sign=c11ada911acb492b24d7f0761972176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9" y="1975987"/>
            <a:ext cx="3358951" cy="447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43.userapi.com/impg/tjwegFzPMjyOWcci706NGpK4H1miZFpWNe0FDA/HdOjzboZ7vU.jpg?size=2560x1920&amp;quality=95&amp;sign=76b4bd4e46ae894b7048015fb4eeb01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18" y="3925782"/>
            <a:ext cx="3594342" cy="269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72" y="1980430"/>
            <a:ext cx="3370058" cy="4474158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45617" y="3925781"/>
            <a:ext cx="3606891" cy="2695757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59514" y="3520675"/>
            <a:ext cx="4133736" cy="3085269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sun9-42.userapi.com/impg/9_PvlSLxnG0MR1zmmApjCjxjwsSw6Ixy427jwA/W4rreJvyUdE.jpg?size=1600x1204&amp;quality=95&amp;sign=901809fd6b97b47c9f75b7a67522471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36" y="2242179"/>
            <a:ext cx="5568478" cy="419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03807" y="166354"/>
            <a:ext cx="5843452" cy="1018903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Акция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«Письмо солдату»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5622" y="2242179"/>
            <a:ext cx="5575392" cy="4197926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sun9-67.userapi.com/impg/nJ1-lzFzOdLp9lw_uc_KJxpxnkYUAqn7GTAZNA/bqZEc6uje9k.jpg?size=1600x1204&amp;quality=95&amp;sign=fbe35f81246ec4c036e4084fd9139d5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8" y="152582"/>
            <a:ext cx="4819579" cy="362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79.userapi.com/impg/IrYCRkHHhRmpz8ZBbQxyKJ1aGh8MaCJZ-rw4mA/4knNnf-Rm8o.jpg?size=1204x1600&amp;quality=95&amp;sign=20213620073cf724127c4d9608efdbe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08" y="1703598"/>
            <a:ext cx="3689015" cy="490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1328" y="112485"/>
            <a:ext cx="4854535" cy="3706925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61007" y="1703598"/>
            <a:ext cx="3689015" cy="4902346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4789" y="305691"/>
            <a:ext cx="5843452" cy="1018903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Акция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«Герои нашего времени»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sun9-80.userapi.com/impg/WbsyDcsdhtZcDHy4tsmX2xDHH8d4so2ou8KaBg/gZaHEoS3U-w.jpg?size=1600x1200&amp;quality=95&amp;sign=60356f3fd865a62a96ef7b423b0ce72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03" y="2089033"/>
            <a:ext cx="5500038" cy="41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56.userapi.com/impg/wypKNICFwxvy4PK3OFdWUQflmC9GH9-fONsTfA/UuXVMb6Re_g.jpg?size=1200x1600&amp;quality=95&amp;sign=21101d2a77507a7578d20579fe6720a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60" y="305691"/>
            <a:ext cx="4530994" cy="60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0526" y="2089033"/>
            <a:ext cx="5575392" cy="4125029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75660" y="305690"/>
            <a:ext cx="4530994" cy="6041325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</TotalTime>
  <Words>149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2025-03-12T11:23:48Z</dcterms:created>
  <dcterms:modified xsi:type="dcterms:W3CDTF">2025-03-12T12:13:56Z</dcterms:modified>
</cp:coreProperties>
</file>