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22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1T11:51:06.607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5996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7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8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81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82275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65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38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68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56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1095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87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9C389EB-9338-4F8A-9620-6BEFAF2F59D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72565F-C1AF-4615-BF69-CC5085C3C25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202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11BDAD-C85B-4217-B476-773A84F47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83" y="923277"/>
            <a:ext cx="4643022" cy="46075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9A1721-4C9A-4434-9FD6-4EE59BD59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1202" y="4212541"/>
            <a:ext cx="3542584" cy="528135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«Умка»</a:t>
            </a:r>
          </a:p>
        </p:txBody>
      </p:sp>
    </p:spTree>
    <p:extLst>
      <p:ext uri="{BB962C8B-B14F-4D97-AF65-F5344CB8AC3E}">
        <p14:creationId xmlns:p14="http://schemas.microsoft.com/office/powerpoint/2010/main" val="10423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59E7BA4-889D-4BEF-A990-346467C6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439" y="0"/>
            <a:ext cx="5329561" cy="2592280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Приют умка это то место где находятся бездомные животные, которые жили на улице нашего города.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Кошки:189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Собаки:168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34225F-FE84-4B35-84A9-E48361D9B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51" y="2592280"/>
            <a:ext cx="3625049" cy="4265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9C17B6-5D60-4464-B6A8-213CC78F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6" y="0"/>
            <a:ext cx="6347534" cy="4449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5DF6DE-F8CD-425D-94E6-13B17F1A7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08" y="3019985"/>
            <a:ext cx="2760954" cy="37403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9AB752-48A8-4675-9FBC-7ECD21BF6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42" y="3987213"/>
            <a:ext cx="3009530" cy="28707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F332F9-88FE-4851-BB21-020739C13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12" y="4059883"/>
            <a:ext cx="2760953" cy="2798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652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06A10E1-784D-417D-AF16-331E0FC39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2808" y="19246"/>
            <a:ext cx="8259192" cy="3390507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 в приюте.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осмотре животных мы выявляем агрессивность животного.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 животные проходят адаптацию и социализацию.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не агрессивного животного.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978179-55BE-4A5C-9988-3F2FE144A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2808" cy="3550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3DA040-3E89-4873-B494-91E3BED66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5" y="3448247"/>
            <a:ext cx="4944862" cy="34097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6C405E-5446-4BAA-83C6-12279761632A}"/>
              </a:ext>
            </a:extLst>
          </p:cNvPr>
          <p:cNvSpPr/>
          <p:nvPr/>
        </p:nvSpPr>
        <p:spPr>
          <a:xfrm rot="1953884">
            <a:off x="910292" y="4724428"/>
            <a:ext cx="3107185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Агрессивный</a:t>
            </a: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10" name="Символ &quot;Запрещено&quot; 9">
            <a:extLst>
              <a:ext uri="{FF2B5EF4-FFF2-40B4-BE49-F238E27FC236}">
                <a16:creationId xmlns:a16="http://schemas.microsoft.com/office/drawing/2014/main" id="{D4F4F6BF-FD6E-4A00-BEA3-83E9912FEDD0}"/>
              </a:ext>
            </a:extLst>
          </p:cNvPr>
          <p:cNvSpPr/>
          <p:nvPr/>
        </p:nvSpPr>
        <p:spPr>
          <a:xfrm>
            <a:off x="0" y="3429000"/>
            <a:ext cx="4944862" cy="3237189"/>
          </a:xfrm>
          <a:prstGeom prst="noSmoking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FF302C-764D-420E-AAFE-0E45A196E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36" y="3448247"/>
            <a:ext cx="5051395" cy="34097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73BE89E-F081-4C71-AEA5-74283B2A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65779">
            <a:off x="5504156" y="6065833"/>
            <a:ext cx="4407763" cy="360851"/>
          </a:xfrm>
          <a:solidFill>
            <a:schemeClr val="bg2">
              <a:lumMod val="10000"/>
              <a:lumOff val="9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Агрессивный</a:t>
            </a:r>
            <a:r>
              <a:rPr lang="ru-RU" sz="18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730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CAEC8B3-9340-4025-AC5F-73CF47023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46" y="1173413"/>
            <a:ext cx="4027196" cy="32475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CF73D-C58A-43B5-A9DE-683E2672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51" y="79899"/>
            <a:ext cx="8100874" cy="114521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Выпуск собак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D67B4D-0C63-4010-9B03-CD5B51E9A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65" y="-55381"/>
            <a:ext cx="3724379" cy="248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C2FB3B-47F0-4C81-9AD5-B838B8802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286"/>
            <a:ext cx="3785248" cy="25321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42933B-E13C-4E98-876D-B2D27094E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01" y="4323653"/>
            <a:ext cx="2820708" cy="2577758"/>
          </a:xfrm>
          <a:prstGeom prst="rect">
            <a:avLst/>
          </a:prstGeom>
        </p:spPr>
      </p:pic>
      <p:sp>
        <p:nvSpPr>
          <p:cNvPr id="10" name="Символ &quot;Запрещено&quot; 9">
            <a:extLst>
              <a:ext uri="{FF2B5EF4-FFF2-40B4-BE49-F238E27FC236}">
                <a16:creationId xmlns:a16="http://schemas.microsoft.com/office/drawing/2014/main" id="{6D773667-92E8-4297-9A78-A645E568AC9F}"/>
              </a:ext>
            </a:extLst>
          </p:cNvPr>
          <p:cNvSpPr/>
          <p:nvPr/>
        </p:nvSpPr>
        <p:spPr>
          <a:xfrm>
            <a:off x="3004802" y="4567822"/>
            <a:ext cx="2820708" cy="2333588"/>
          </a:xfrm>
          <a:prstGeom prst="noSmoking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оловина рамки 10">
            <a:extLst>
              <a:ext uri="{FF2B5EF4-FFF2-40B4-BE49-F238E27FC236}">
                <a16:creationId xmlns:a16="http://schemas.microsoft.com/office/drawing/2014/main" id="{902EF4FE-695C-4683-A924-8811CA08895F}"/>
              </a:ext>
            </a:extLst>
          </p:cNvPr>
          <p:cNvSpPr/>
          <p:nvPr/>
        </p:nvSpPr>
        <p:spPr>
          <a:xfrm rot="13243938">
            <a:off x="663409" y="4007930"/>
            <a:ext cx="2059620" cy="1628211"/>
          </a:xfrm>
          <a:prstGeom prst="halfFrame">
            <a:avLst>
              <a:gd name="adj1" fmla="val 20793"/>
              <a:gd name="adj2" fmla="val 20247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90B68B-9181-4724-A6A3-0A5248557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5698"/>
            <a:ext cx="3785248" cy="23335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DC126B-6D4D-4609-924D-ED10FE5E5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63" y="4369286"/>
            <a:ext cx="3575906" cy="25321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759F38-4BC7-4264-A55D-8CF52EDE9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77198"/>
            <a:ext cx="2627604" cy="13534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8008E5D-92F9-4034-BC95-C277ECB4F5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69" y="4687410"/>
            <a:ext cx="2865631" cy="217059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3B3170-9F7F-4E35-815F-564735BFFB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1770" y="4779730"/>
            <a:ext cx="2822693" cy="209720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DB9A1A0-5D26-48B6-96B9-5A1C09B910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793" y="2402733"/>
            <a:ext cx="2761642" cy="23335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48F61C3-FCF0-42FD-8F19-75F9590556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1770" y="2402733"/>
            <a:ext cx="2822693" cy="233358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A36B741-A0BA-44B7-A69A-B41BFE8B74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90" y="2028394"/>
            <a:ext cx="2738179" cy="26609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C0926AB-1156-4B75-8F72-98AA0D51C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39624" y="2876474"/>
            <a:ext cx="262760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7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A40533B-54AD-438E-AFBB-44D9225065C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89755" y="3273425"/>
            <a:ext cx="6767744" cy="3418457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агрессия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Материнская агрессия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Охранная агрессия</a:t>
            </a:r>
          </a:p>
          <a:p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2B67BB-F931-4509-B2A7-7D0650C15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7" y="3771128"/>
            <a:ext cx="3519307" cy="29207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6A9356-93AA-4FBE-8D8F-3816FA50E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77" y="279647"/>
            <a:ext cx="3917495" cy="2592280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3A42A8-D8EA-4E5D-86F7-BD29D0BF7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9" y="35048"/>
            <a:ext cx="3826276" cy="292075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538750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95</TotalTime>
  <Words>40</Words>
  <Application>Microsoft Office PowerPoint</Application>
  <PresentationFormat>Широкоэкранный</PresentationFormat>
  <Paragraphs>15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Corbel</vt:lpstr>
      <vt:lpstr>Gill Sans MT</vt:lpstr>
      <vt:lpstr>Impact</vt:lpstr>
      <vt:lpstr>Times New Roman</vt:lpstr>
      <vt:lpstr>Эмблема</vt:lpstr>
      <vt:lpstr>Презентация PowerPoint</vt:lpstr>
      <vt:lpstr>Презентация PowerPoint</vt:lpstr>
      <vt:lpstr>НЕ Агрессивный </vt:lpstr>
      <vt:lpstr>Выпуск собак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2024-02-21T05:02:46Z</dcterms:created>
  <dcterms:modified xsi:type="dcterms:W3CDTF">2024-02-27T12:27:39Z</dcterms:modified>
</cp:coreProperties>
</file>