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общеобразовательное учреждение </a:t>
            </a:r>
          </a:p>
          <a:p>
            <a:pPr algn="ctr"/>
            <a:r>
              <a:rPr lang="ru-RU" b="1" dirty="0" smtClean="0"/>
              <a:t>«Средняя общеобразовательная школа № 5» поселок </a:t>
            </a:r>
            <a:r>
              <a:rPr lang="ru-RU" b="1" dirty="0" err="1" smtClean="0"/>
              <a:t>Айгурский</a:t>
            </a:r>
            <a:endParaRPr lang="ru-RU" b="1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322214" cy="33773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95535" y="171320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МКОУ СОШ № 5 </a:t>
            </a:r>
            <a:r>
              <a:rPr lang="ru-RU" sz="2400" dirty="0" err="1" smtClean="0"/>
              <a:t>пос.Айгурский</a:t>
            </a:r>
            <a:r>
              <a:rPr lang="ru-RU" sz="2400" dirty="0" smtClean="0"/>
              <a:t> на протяжении одиннадцати  лет вовлекает обучающихся в волонтерскую деятельность.</a:t>
            </a:r>
          </a:p>
          <a:p>
            <a:pPr algn="just"/>
            <a:r>
              <a:rPr lang="ru-RU" sz="2400" dirty="0" smtClean="0"/>
              <a:t>      Основным направлением деятельности волонтеров является организация и проведение школьных мероприятий .</a:t>
            </a:r>
          </a:p>
          <a:p>
            <a:pPr algn="just"/>
            <a:r>
              <a:rPr lang="ru-RU" sz="2400" smtClean="0"/>
              <a:t>       Но</a:t>
            </a:r>
            <a:r>
              <a:rPr lang="ru-RU" sz="2400" dirty="0" smtClean="0"/>
              <a:t>, вместе с тем обучающиеся школы участвуют: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 мероприятиях партнеров школы,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во Всероссийских мероприятиях.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наВР\Documents\ВР\Фотографии школы\2021-2022\фото\IMG_20210903_13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468616" cy="2646105"/>
          </a:xfrm>
          <a:prstGeom prst="rect">
            <a:avLst/>
          </a:prstGeom>
          <a:noFill/>
        </p:spPr>
      </p:pic>
      <p:pic>
        <p:nvPicPr>
          <p:cNvPr id="1027" name="Picture 3" descr="D:\АннаВР\Documents\ВР\Фотографии школы\2021-2022\фото\IMG_20210903_134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4911753" cy="2376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наВР\Documents\ВР\Фотографии школы\2022-2023\акция Сделаем вместе\IMG_20230316_11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320480" cy="3240360"/>
          </a:xfrm>
          <a:prstGeom prst="rect">
            <a:avLst/>
          </a:prstGeom>
          <a:noFill/>
        </p:spPr>
      </p:pic>
      <p:pic>
        <p:nvPicPr>
          <p:cNvPr id="2051" name="Picture 3" descr="D:\АннаВР\Documents\ВР\Фотографии школы\2022-2023\акция Сделаем вместе\IMG_20230316_12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наВР\Documents\ВР\Фотографии школы\2022-2023\Без срока давности уроки\IMG-20230419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4128459" cy="3096344"/>
          </a:xfrm>
          <a:prstGeom prst="rect">
            <a:avLst/>
          </a:prstGeom>
          <a:noFill/>
        </p:spPr>
      </p:pic>
      <p:pic>
        <p:nvPicPr>
          <p:cNvPr id="3075" name="Picture 3" descr="D:\АннаВР\Documents\ВР\Фотографии школы\2022-2023\день эколят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751851" cy="35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наВР\Documents\ВР\Фотографии школы\2022-2023\2023 вахта памяти 9 мая\IMG_20230509_10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032448" cy="3024336"/>
          </a:xfrm>
          <a:prstGeom prst="rect">
            <a:avLst/>
          </a:prstGeom>
          <a:noFill/>
        </p:spPr>
      </p:pic>
      <p:pic>
        <p:nvPicPr>
          <p:cNvPr id="4099" name="Picture 3" descr="D:\АннаВР\Documents\ВР\Фотографии школы\2022-2023\23 февраля\IMG_20230220_18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4788024" cy="2693264"/>
          </a:xfrm>
          <a:prstGeom prst="rect">
            <a:avLst/>
          </a:prstGeom>
          <a:noFill/>
        </p:spPr>
      </p:pic>
      <p:pic>
        <p:nvPicPr>
          <p:cNvPr id="4100" name="Picture 4" descr="D:\АннаВР\Documents\ВР\Фотографии школы\11 класс 2017\фотки класса\разные\P119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4015995" cy="3011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наВР\Documents\ВР\Фотографии школы\2022-2023\Сделаем вместе\3TILxRk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888432" cy="2916324"/>
          </a:xfrm>
          <a:prstGeom prst="rect">
            <a:avLst/>
          </a:prstGeom>
          <a:noFill/>
        </p:spPr>
      </p:pic>
      <p:pic>
        <p:nvPicPr>
          <p:cNvPr id="5123" name="Picture 3" descr="D:\АннаВР\Documents\ВР\Фотографии школы\11 класс 2017\фотки класса\сабият\P117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967989" cy="2975992"/>
          </a:xfrm>
          <a:prstGeom prst="rect">
            <a:avLst/>
          </a:prstGeom>
          <a:noFill/>
        </p:spPr>
      </p:pic>
      <p:pic>
        <p:nvPicPr>
          <p:cNvPr id="4" name="Рисунок 3" descr="IMG-20240907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4315972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5293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64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АннаВР</dc:creator>
  <cp:lastModifiedBy>АннаВР</cp:lastModifiedBy>
  <cp:revision>10</cp:revision>
  <dcterms:created xsi:type="dcterms:W3CDTF">2024-10-27T16:20:41Z</dcterms:created>
  <dcterms:modified xsi:type="dcterms:W3CDTF">2024-10-27T18:02:34Z</dcterms:modified>
</cp:coreProperties>
</file>