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876A4-9281-46D8-8B50-7DFCEC2C80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Самопрезентация</a:t>
            </a:r>
            <a:endParaRPr lang="en-GB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EC9744-2D98-4238-87E9-50E6F9C2E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АНО "Инклюзивный центр "Сотри Границы"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95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FC4BC-C18B-4D93-9D2B-D5C26FB26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	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067BEE-DB3C-4488-8695-A32B55E58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 планы</a:t>
            </a:r>
            <a:endParaRPr lang="en-GB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CBC638-5759-4D7A-98FA-E4480AEE59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ru-RU" dirty="0"/>
              <a:t>Открыть начальную инклюзивную школу</a:t>
            </a:r>
          </a:p>
          <a:p>
            <a:endParaRPr lang="ru-RU" dirty="0"/>
          </a:p>
          <a:p>
            <a:r>
              <a:rPr lang="ru-RU" dirty="0"/>
              <a:t>Создать профиль образовательного направления </a:t>
            </a:r>
            <a:r>
              <a:rPr lang="ru-RU" dirty="0" err="1"/>
              <a:t>волонтерства</a:t>
            </a:r>
            <a:r>
              <a:rPr lang="ru-RU" dirty="0"/>
              <a:t> в концепции </a:t>
            </a:r>
            <a:r>
              <a:rPr lang="ru-RU" dirty="0" err="1"/>
              <a:t>Добро.Центрах</a:t>
            </a:r>
            <a:endParaRPr lang="ru-RU" dirty="0"/>
          </a:p>
          <a:p>
            <a:endParaRPr lang="ru-RU" dirty="0"/>
          </a:p>
          <a:p>
            <a:r>
              <a:rPr lang="ru-RU" dirty="0"/>
              <a:t>Выпустить собственные рабочие тетради и методички для работы с РАС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13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80FF7-5CDC-470A-9C5F-38551D33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создания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33396-2AC3-47A5-AF88-9DD7F8F3D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Начинали свою деятельность с 2013 года, в составе 2-х специалистов</a:t>
            </a:r>
          </a:p>
          <a:p>
            <a:r>
              <a:rPr lang="ru-RU" dirty="0"/>
              <a:t>Арендовали на начальном этапе 45 </a:t>
            </a:r>
            <a:r>
              <a:rPr lang="ru-RU" dirty="0" err="1"/>
              <a:t>кв.м</a:t>
            </a:r>
            <a:r>
              <a:rPr lang="ru-RU" dirty="0"/>
              <a:t> на 3 кабинета</a:t>
            </a:r>
          </a:p>
          <a:p>
            <a:r>
              <a:rPr lang="ru-RU" dirty="0"/>
              <a:t>Каждый год растем в 1,4 – 1,8 раза</a:t>
            </a:r>
          </a:p>
          <a:p>
            <a:r>
              <a:rPr lang="ru-RU" dirty="0"/>
              <a:t>На данный момент насчитываем 22 коррекционных педагога</a:t>
            </a:r>
          </a:p>
          <a:p>
            <a:r>
              <a:rPr lang="ru-RU" dirty="0"/>
              <a:t>Имеем площадь </a:t>
            </a:r>
            <a:r>
              <a:rPr lang="en-US" dirty="0"/>
              <a:t>~ 450 </a:t>
            </a:r>
            <a:r>
              <a:rPr lang="ru-RU" dirty="0" err="1"/>
              <a:t>кв.м</a:t>
            </a:r>
            <a:r>
              <a:rPr lang="ru-RU" dirty="0"/>
              <a:t> и 14 кабинетов</a:t>
            </a:r>
          </a:p>
          <a:p>
            <a:r>
              <a:rPr lang="ru-RU" dirty="0"/>
              <a:t>Закрываем все потребности в педагогических направлениях работы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73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E8009-161D-4648-9AF1-AE2560A1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Членство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A522BC-1FFF-49A0-9A83-30FF9E06D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Состоим в:</a:t>
            </a:r>
          </a:p>
          <a:p>
            <a:r>
              <a:rPr lang="ru-RU" dirty="0"/>
              <a:t>Торгово-промышленной палате МО</a:t>
            </a:r>
          </a:p>
          <a:p>
            <a:r>
              <a:rPr lang="ru-RU" dirty="0"/>
              <a:t>Областном отделении ООО Опоры РФ</a:t>
            </a:r>
          </a:p>
          <a:p>
            <a:r>
              <a:rPr lang="ru-RU" dirty="0"/>
              <a:t>Региональных бизнес-движениях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Являемся членами:</a:t>
            </a:r>
          </a:p>
          <a:p>
            <a:r>
              <a:rPr lang="ru-RU" dirty="0"/>
              <a:t>Ассоциации Аутизм-Регионы</a:t>
            </a:r>
          </a:p>
          <a:p>
            <a:r>
              <a:rPr lang="ru-RU" dirty="0"/>
              <a:t>Ассоциации Семейных школ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Верифицированный участник:</a:t>
            </a:r>
          </a:p>
          <a:p>
            <a:r>
              <a:rPr lang="ru-RU" dirty="0"/>
              <a:t>Франшизы АВЦ в сфере добровольчества</a:t>
            </a:r>
          </a:p>
          <a:p>
            <a:r>
              <a:rPr lang="ru-RU" dirty="0"/>
              <a:t>Имеем </a:t>
            </a:r>
            <a:r>
              <a:rPr lang="ru-RU" dirty="0" err="1"/>
              <a:t>Добро.Центр</a:t>
            </a:r>
            <a:r>
              <a:rPr lang="ru-RU" dirty="0"/>
              <a:t> в городе Видное</a:t>
            </a:r>
          </a:p>
          <a:p>
            <a:r>
              <a:rPr lang="ru-RU" dirty="0"/>
              <a:t>Являемся модератором Акселерационной программы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Помогаем:</a:t>
            </a:r>
          </a:p>
          <a:p>
            <a:r>
              <a:rPr lang="ru-RU" dirty="0"/>
              <a:t>Областным депутатам (помощники)</a:t>
            </a:r>
          </a:p>
          <a:p>
            <a:r>
              <a:rPr lang="ru-RU" dirty="0"/>
              <a:t>Муниципальным депутатам</a:t>
            </a:r>
          </a:p>
          <a:p>
            <a:r>
              <a:rPr lang="ru-RU" dirty="0"/>
              <a:t>Руководству муниципальных школ и садов</a:t>
            </a:r>
          </a:p>
          <a:p>
            <a:r>
              <a:rPr lang="ru-RU" dirty="0"/>
              <a:t>Сотрудничаем с 2-мя фитнес-центрами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67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CA14A-C33F-4E39-B32B-CE0D09FF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Мероприятия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3CE5E-D906-4DCE-A7D1-015D54EA5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Проводим как участники на регулярной основе:</a:t>
            </a:r>
          </a:p>
          <a:p>
            <a:r>
              <a:rPr lang="ru-RU" dirty="0"/>
              <a:t>Фестиваль здоровья ЛГО в МО</a:t>
            </a:r>
          </a:p>
          <a:p>
            <a:r>
              <a:rPr lang="ru-RU" dirty="0"/>
              <a:t>Форум </a:t>
            </a:r>
            <a:r>
              <a:rPr lang="ru-RU" dirty="0" err="1"/>
              <a:t>Дело.МО</a:t>
            </a:r>
            <a:endParaRPr lang="ru-RU" dirty="0"/>
          </a:p>
          <a:p>
            <a:r>
              <a:rPr lang="ru-RU" dirty="0"/>
              <a:t>Ярмарку образования</a:t>
            </a:r>
          </a:p>
          <a:p>
            <a:r>
              <a:rPr lang="ru-RU" dirty="0"/>
              <a:t>Акции Щедрый вторник</a:t>
            </a:r>
          </a:p>
          <a:p>
            <a:r>
              <a:rPr lang="ru-RU" dirty="0"/>
              <a:t>Семинары для родителей в ближайших частных садах</a:t>
            </a:r>
          </a:p>
          <a:p>
            <a:r>
              <a:rPr lang="ru-RU" dirty="0"/>
              <a:t>Фестиваль «Люди как люди»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55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93A42-667E-4398-91DF-5A437A83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деятельности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7946-7DAF-4017-BF4E-C35DFB92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675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Логопедия (ОНР, ЗПРР, СДВГ, </a:t>
            </a:r>
            <a:r>
              <a:rPr lang="ru-RU" dirty="0" err="1"/>
              <a:t>Звуковка</a:t>
            </a:r>
            <a:r>
              <a:rPr lang="ru-RU" dirty="0"/>
              <a:t>, Заикание, ТНР, УО, ДЦП)</a:t>
            </a:r>
          </a:p>
          <a:p>
            <a:r>
              <a:rPr lang="ru-RU" dirty="0"/>
              <a:t>Дефектология (запуск речи, РАС)</a:t>
            </a:r>
          </a:p>
          <a:p>
            <a:r>
              <a:rPr lang="ru-RU" dirty="0"/>
              <a:t>Нейропсихология</a:t>
            </a:r>
          </a:p>
          <a:p>
            <a:r>
              <a:rPr lang="ru-RU" dirty="0"/>
              <a:t>Поведенческая аналитика (АВА, </a:t>
            </a:r>
            <a:r>
              <a:rPr lang="ru-RU" dirty="0" err="1"/>
              <a:t>денверская</a:t>
            </a:r>
            <a:r>
              <a:rPr lang="ru-RU" dirty="0"/>
              <a:t>)</a:t>
            </a:r>
          </a:p>
          <a:p>
            <a:r>
              <a:rPr lang="ru-RU" dirty="0"/>
              <a:t>Адаптивные физические занятия</a:t>
            </a:r>
          </a:p>
          <a:p>
            <a:r>
              <a:rPr lang="ru-RU" dirty="0"/>
              <a:t>Диагностирование и построение индивидуальных коррекционных маршрутов</a:t>
            </a:r>
          </a:p>
          <a:p>
            <a:r>
              <a:rPr lang="ru-RU" dirty="0"/>
              <a:t>Психологическая работа (дети и взрослые)</a:t>
            </a:r>
          </a:p>
          <a:p>
            <a:r>
              <a:rPr lang="ru-RU" dirty="0"/>
              <a:t>Тренировочная квартира</a:t>
            </a:r>
          </a:p>
          <a:p>
            <a:r>
              <a:rPr lang="ru-RU" dirty="0"/>
              <a:t>Попечительский совет муниципального класса</a:t>
            </a:r>
          </a:p>
          <a:p>
            <a:r>
              <a:rPr lang="ru-RU" dirty="0"/>
              <a:t>Междисциплинарная комиссия по развитию инклюзии при муниципалитете</a:t>
            </a:r>
          </a:p>
          <a:p>
            <a:r>
              <a:rPr lang="ru-RU" dirty="0"/>
              <a:t>Сопровождение ОВЗ семей</a:t>
            </a:r>
          </a:p>
          <a:p>
            <a:r>
              <a:rPr lang="ru-RU" dirty="0"/>
              <a:t>Творческая мастерская</a:t>
            </a:r>
          </a:p>
          <a:p>
            <a:r>
              <a:rPr lang="ru-RU" dirty="0"/>
              <a:t>ИТ кружок и кружок математики от </a:t>
            </a:r>
            <a:r>
              <a:rPr lang="ru-RU" dirty="0" err="1"/>
              <a:t>Учи.РУ</a:t>
            </a:r>
            <a:endParaRPr lang="ru-RU" dirty="0"/>
          </a:p>
          <a:p>
            <a:r>
              <a:rPr lang="ru-RU" dirty="0"/>
              <a:t>Волонтерские проекты местного значения (в образовании, ЖКХ, психологии, социальные, культурные)</a:t>
            </a:r>
          </a:p>
          <a:p>
            <a:r>
              <a:rPr lang="ru-RU" dirty="0"/>
              <a:t>Онлайн школа для родителей</a:t>
            </a:r>
          </a:p>
          <a:p>
            <a:r>
              <a:rPr lang="ru-RU" dirty="0"/>
              <a:t>Семинарские и лекционные программы в МПГУ кафедра Логопедии</a:t>
            </a:r>
          </a:p>
          <a:p>
            <a:r>
              <a:rPr lang="ru-RU" dirty="0"/>
              <a:t>Практическая площадка при Академии образования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20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94678-CD88-4212-A988-1685056EF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Педагогический состав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8DCC6-F933-474A-A280-A5C0804B4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863203"/>
          </a:xfrm>
        </p:spPr>
        <p:txBody>
          <a:bodyPr/>
          <a:lstStyle/>
          <a:p>
            <a:r>
              <a:rPr lang="ru-RU" dirty="0"/>
              <a:t>Логопеды – 4 человека</a:t>
            </a:r>
          </a:p>
          <a:p>
            <a:r>
              <a:rPr lang="ru-RU" dirty="0"/>
              <a:t>Дефектологи – 3 человека</a:t>
            </a:r>
          </a:p>
          <a:p>
            <a:r>
              <a:rPr lang="ru-RU" dirty="0"/>
              <a:t>Нейропсихологи – 2 человека</a:t>
            </a:r>
          </a:p>
          <a:p>
            <a:r>
              <a:rPr lang="ru-RU" dirty="0"/>
              <a:t>АФК тренеры – 5 человек</a:t>
            </a:r>
          </a:p>
          <a:p>
            <a:r>
              <a:rPr lang="ru-RU" dirty="0"/>
              <a:t>Поведенческие аналитики – 5 человек</a:t>
            </a:r>
          </a:p>
          <a:p>
            <a:r>
              <a:rPr lang="ru-RU" dirty="0"/>
              <a:t>Психологи – 3 человека</a:t>
            </a:r>
          </a:p>
          <a:p>
            <a:r>
              <a:rPr lang="ru-RU" dirty="0"/>
              <a:t>Тьюторы – 2 человека</a:t>
            </a:r>
          </a:p>
          <a:p>
            <a:r>
              <a:rPr lang="ru-RU" dirty="0"/>
              <a:t>Организатор, продавец – 1 человек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6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8B600-3A9D-4881-96B2-FA4766FD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Важные проекты</a:t>
            </a:r>
            <a:br>
              <a:rPr lang="ru-RU" dirty="0"/>
            </a:b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00EE1-B7A9-4D32-9B50-ED2789B4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Решаемые вопросы:</a:t>
            </a:r>
          </a:p>
          <a:p>
            <a:r>
              <a:rPr lang="ru-RU" dirty="0"/>
              <a:t>транспорт по довозу до/из школы</a:t>
            </a:r>
          </a:p>
          <a:p>
            <a:r>
              <a:rPr lang="ru-RU" dirty="0"/>
              <a:t>дооборудование класса</a:t>
            </a:r>
          </a:p>
          <a:p>
            <a:r>
              <a:rPr lang="ru-RU" dirty="0"/>
              <a:t>профильное поведенческое кураторство</a:t>
            </a:r>
          </a:p>
          <a:p>
            <a:r>
              <a:rPr lang="ru-RU" dirty="0"/>
              <a:t>Кросс школьные советы тьюторов и логопедов</a:t>
            </a:r>
          </a:p>
          <a:p>
            <a:r>
              <a:rPr lang="ru-RU" dirty="0"/>
              <a:t>попечительский совет с чиновниками</a:t>
            </a:r>
          </a:p>
          <a:p>
            <a:r>
              <a:rPr lang="ru-RU" dirty="0"/>
              <a:t>организационные моменты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80761A-FD82-47DF-B611-165AA8FF5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Первый автономный класс в муниципальной школе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69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847A2-DF4B-4A1C-A42D-9782680E5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Важные проекты</a:t>
            </a:r>
            <a:br>
              <a:rPr lang="ru-RU" dirty="0"/>
            </a:b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3040E-B664-48ED-8B21-055E2E489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Социальная адаптация подростков</a:t>
            </a:r>
          </a:p>
          <a:p>
            <a:r>
              <a:rPr lang="ru-RU" dirty="0"/>
              <a:t>Формирование бытовых навыков</a:t>
            </a:r>
          </a:p>
          <a:p>
            <a:r>
              <a:rPr lang="ru-RU" dirty="0"/>
              <a:t>Финансовая безопасность</a:t>
            </a:r>
          </a:p>
          <a:p>
            <a:r>
              <a:rPr lang="ru-RU" dirty="0"/>
              <a:t>Подготовка к проф. Ориентированию</a:t>
            </a:r>
          </a:p>
          <a:p>
            <a:r>
              <a:rPr lang="ru-RU" dirty="0"/>
              <a:t>Сопровождение </a:t>
            </a:r>
            <a:r>
              <a:rPr lang="ru-RU" dirty="0" err="1"/>
              <a:t>тьюторским</a:t>
            </a:r>
            <a:r>
              <a:rPr lang="ru-RU" dirty="0"/>
              <a:t> составом</a:t>
            </a:r>
          </a:p>
          <a:p>
            <a:r>
              <a:rPr lang="ru-RU" dirty="0"/>
              <a:t>Разгрузка родителей</a:t>
            </a:r>
          </a:p>
          <a:p>
            <a:r>
              <a:rPr lang="ru-RU" dirty="0"/>
              <a:t>Знакомство заинтересованных педагогов и </a:t>
            </a:r>
            <a:r>
              <a:rPr lang="ru-RU" dirty="0" err="1"/>
              <a:t>соц.работников</a:t>
            </a:r>
            <a:endParaRPr lang="en-GB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306317-96CF-4273-89AF-0FB85DDAB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Тренировочная квартира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960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04564-2029-461F-B967-8C251205F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Важные проекты</a:t>
            </a:r>
            <a:br>
              <a:rPr lang="ru-RU" dirty="0"/>
            </a:b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84710A-9EE5-4980-9D54-48452122C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Имеем:</a:t>
            </a:r>
          </a:p>
          <a:p>
            <a:r>
              <a:rPr lang="ru-RU" dirty="0"/>
              <a:t>Рамочные договора сотрудничество</a:t>
            </a:r>
          </a:p>
          <a:p>
            <a:r>
              <a:rPr lang="ru-RU" dirty="0"/>
              <a:t>Ресурс на практики для студентов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Заключены с:</a:t>
            </a:r>
          </a:p>
          <a:p>
            <a:r>
              <a:rPr lang="ru-RU" dirty="0"/>
              <a:t>МПГУ</a:t>
            </a:r>
          </a:p>
          <a:p>
            <a:r>
              <a:rPr lang="ru-RU" dirty="0"/>
              <a:t>Педколледж №10</a:t>
            </a:r>
          </a:p>
          <a:p>
            <a:r>
              <a:rPr lang="ru-RU" dirty="0"/>
              <a:t>Областной </a:t>
            </a:r>
            <a:r>
              <a:rPr lang="ru-RU" dirty="0" err="1"/>
              <a:t>пед.университет</a:t>
            </a:r>
            <a:r>
              <a:rPr lang="ru-RU" dirty="0"/>
              <a:t> (Мытищи)</a:t>
            </a:r>
          </a:p>
          <a:p>
            <a:r>
              <a:rPr lang="ru-RU" dirty="0"/>
              <a:t>ВУЗ МРСИ</a:t>
            </a:r>
          </a:p>
          <a:p>
            <a:r>
              <a:rPr lang="ru-RU" dirty="0"/>
              <a:t>2 филиалами РАНХиГС</a:t>
            </a:r>
            <a:endParaRPr lang="en-GB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6D2619-07AD-40D5-B596-3BED13FF1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Сотрудничество с образованием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013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40</TotalTime>
  <Words>437</Words>
  <Application>Microsoft Office PowerPoint</Application>
  <PresentationFormat>Широкоэкранный</PresentationFormat>
  <Paragraphs>101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Цитаты</vt:lpstr>
      <vt:lpstr>Самопрезентация</vt:lpstr>
      <vt:lpstr>История создания</vt:lpstr>
      <vt:lpstr>Членство</vt:lpstr>
      <vt:lpstr>Мероприятия</vt:lpstr>
      <vt:lpstr>Направления деятельности</vt:lpstr>
      <vt:lpstr>Педагогический состав</vt:lpstr>
      <vt:lpstr>Важные проекты </vt:lpstr>
      <vt:lpstr>Важные проекты </vt:lpstr>
      <vt:lpstr>Важные проекты </vt:lpstr>
      <vt:lpstr>Перспективы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Самопрезентация</dc:title>
  <dc:creator>Der Leopold</dc:creator>
  <cp:lastModifiedBy>Der Leopold</cp:lastModifiedBy>
  <cp:revision>6</cp:revision>
  <dcterms:created xsi:type="dcterms:W3CDTF">2023-05-15T10:37:42Z</dcterms:created>
  <dcterms:modified xsi:type="dcterms:W3CDTF">2023-05-15T11:20:39Z</dcterms:modified>
</cp:coreProperties>
</file>