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84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794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9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23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2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26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1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8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86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7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2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14825-9190-4D52-A6B6-C11913D7A84C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16553-713A-4D0D-AB8F-D513356B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33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7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9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1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9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1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656183"/>
          </a:xfrm>
        </p:spPr>
        <p:txBody>
          <a:bodyPr>
            <a:normAutofit fontScale="90000"/>
          </a:bodyPr>
          <a:lstStyle/>
          <a:p>
            <a:r>
              <a:rPr lang="ru-RU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ОТЧЕТ ЭКОЛОГИЧЕСКОГО ДВИЖЕНИЯ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400800" cy="2497832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5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STELLA POLARE</a:t>
            </a:r>
            <a:r>
              <a:rPr lang="ru-RU" sz="5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en-US" sz="54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XI-XII.2020</a:t>
            </a:r>
            <a:endParaRPr lang="ru-RU" sz="54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36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НОВОГОДНИЕ ЭКОИГРУШКИ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10156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10445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035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МАСТЕР- КЛАСС ПО ИЗГОТОВЛЕНИЮ ЭКОИГРУШЕК ИЗ ВТОРСЫРЬЯ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10445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83" y="1355545"/>
            <a:ext cx="410445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264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16" y="1340768"/>
            <a:ext cx="422825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0324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578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484784"/>
            <a:ext cx="6707088" cy="4641379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экодвижение</a:t>
            </a:r>
            <a:r>
              <a:rPr lang="ru-RU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STELLA POLARE</a:t>
            </a:r>
            <a:r>
              <a:rPr lang="ru-RU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организовано недавно, но за этот короткий период времени мы смогли привлечь внимание к своей деятельности многих людей. Опыта  у нас пока мало, но мы регулярно посещаем </a:t>
            </a:r>
            <a:r>
              <a:rPr lang="ru-RU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вебинары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известных отечественных и иностранных </a:t>
            </a:r>
            <a:r>
              <a:rPr lang="ru-RU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экоактивистов</a:t>
            </a: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людей которые профессионально занимаются охраной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280212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ПЕРВЫЕ ЭКОВОЛОНТЁРЫ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10" y="1600200"/>
            <a:ext cx="74747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24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ВСЁ НАЧИНАЛОСЬ…</a:t>
            </a:r>
            <a:b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https://vk.com/wall157189681_223</a:t>
            </a:r>
            <a:endParaRPr lang="ru-RU" sz="27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Началом создания волонтерского экологического движения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STELLA POLARE</a:t>
            </a:r>
            <a:r>
              <a:rPr lang="ru-RU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послужило участие студентов техникума в Международном экологическом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квесте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«Другая планета»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24847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90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НАША ПЕРВАЯ АКЦИЯ</a:t>
            </a:r>
            <a:b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https://vk.com/wall-52282016_1884</a:t>
            </a:r>
            <a:endParaRPr lang="ru-RU" sz="27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24847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24847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695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«ДАРЯРМАРКА»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24847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24847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69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ЭКОУРОКИ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340768"/>
            <a:ext cx="4176464" cy="500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446449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01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ЭКОУРОКИ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9604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4644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382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ЭКОУРОКИ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96044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248472" cy="517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866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ТВОРЧЕСКИЙ ПРОЦЕСС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10445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17646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1101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107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ОТЧЕТ ЭКОЛОГИЧЕСКОГО ДВИЖЕНИЯ</vt:lpstr>
      <vt:lpstr>ПЕРВЫЕ ЭКОВОЛОНТЁРЫ</vt:lpstr>
      <vt:lpstr>КАК ВСЁ НАЧИНАЛОСЬ… https://vk.com/wall157189681_223</vt:lpstr>
      <vt:lpstr>НАША ПЕРВАЯ АКЦИЯ https://vk.com/wall-52282016_1884</vt:lpstr>
      <vt:lpstr>«ДАРЯРМАРКА»</vt:lpstr>
      <vt:lpstr>ЭКОУРОКИ</vt:lpstr>
      <vt:lpstr>ЭКОУРОКИ</vt:lpstr>
      <vt:lpstr>ЭКОУРОКИ</vt:lpstr>
      <vt:lpstr>ТВОРЧЕСКИЙ ПРОЦЕСС</vt:lpstr>
      <vt:lpstr>НОВОГОДНИЕ ЭКОИГРУШКИ</vt:lpstr>
      <vt:lpstr>МАСТЕР- КЛАСС ПО ИЗГОТОВЛЕНИЮ ЭКОИГРУШЕК ИЗ ВТОРСЫРЬЯ</vt:lpstr>
      <vt:lpstr>ДИПЛОМЫ</vt:lpstr>
      <vt:lpstr>ЗАКЛЮЧЕНИЕ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ЭКОДВИЖЕНИЯ</dc:title>
  <dc:creator>Lenovo_80QQ</dc:creator>
  <cp:lastModifiedBy>Неизвестный пользователь</cp:lastModifiedBy>
  <cp:revision>19</cp:revision>
  <dcterms:created xsi:type="dcterms:W3CDTF">2021-01-05T17:27:50Z</dcterms:created>
  <dcterms:modified xsi:type="dcterms:W3CDTF">2021-01-11T06:22:48Z</dcterms:modified>
</cp:coreProperties>
</file>