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74" r:id="rId4"/>
    <p:sldId id="278" r:id="rId5"/>
    <p:sldId id="280" r:id="rId6"/>
    <p:sldId id="267" r:id="rId7"/>
    <p:sldId id="269" r:id="rId8"/>
    <p:sldId id="277" r:id="rId9"/>
    <p:sldId id="276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375CA-5325-4375-9BC0-43F0041BC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C1DEDA-FDFB-4A0E-AD47-D21C460D8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2F528A-AE40-477E-8A73-FFA37D58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E3E8E-EEB9-4F04-80F3-E8236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423D12-7E2C-4223-9885-5B1E7802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6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46F000-7071-4088-8FD3-037D3B8A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CA085A-36A2-4C14-9DD5-A94AF628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14633E-8057-42EB-A092-4A8DD8AF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53B91A-0211-448B-A8AE-C83151BC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9193CD-F7AC-4D87-8E58-9A939F4B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5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C2480FB-203A-4CB8-8C0F-95413EA97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B38926-3E41-473E-8120-3111A3712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294BE8-B4E5-46AF-91E6-EDC3C0D3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63730D-0284-4C0D-A711-9056BA5C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10F3BD-F189-432E-8E14-CFCE0703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8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30B01-7F2D-4EBC-9D3C-750D139A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A343B1-1E63-416F-B7D2-1190DF75D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48764B-1348-4197-B095-7CF34D23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CD6742-6B41-444A-86A1-F725AFB4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AF1E77-50F9-4299-AD15-9CF85225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9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7E43E8-9325-4BB3-8A1C-A944CC5D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58E8D4-B83A-423D-A455-1E9738E1C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F9CB66-9427-444B-AEFE-7517B079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F6E424-8A9C-4F65-AFB3-BEE523A6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370B77-5D48-471B-B17C-DDF77D2C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33CCA-5030-4B71-8B4C-62F27BFD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D171AE-02AE-40FC-86E8-5E7953CEC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E5D657F-82BD-41E4-B8C3-BF4EF39FD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BB20D3-25DD-493F-892D-06A240EE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B70092-2B08-4CCB-9B64-E0822AAF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4C6EE9-6C00-4B34-910C-B5BED874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4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A35199-E553-41BD-8B4D-5621BBC1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B6DAB5-3490-4AD2-8051-31B9CB561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1A5E6B-D34F-4040-BD48-1E388A766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78C4E23-3912-451D-893C-10454BD9C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0A72F14-E9CE-4398-A61B-FF8195F32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CF42913-849E-4D69-AFA7-763535D9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23E75CB-F416-40EC-8E5E-E7A551F5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81464EE-9D23-4844-A6B4-216CFAB6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1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3AC736-5E2E-4EB6-B1DD-3B5C46E2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8B2855-B26F-4B20-801B-891C366B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C21B828-B61F-4091-B376-1365BA92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AC0813B-F71A-4998-815C-D50E6F7D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9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520E3D-C955-4B0D-963D-53D60C64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E01744B-0F99-495A-BC33-3613F3D3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8ACBFC-BF96-4A9D-8799-5F5C2C4B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39789-B21D-4B06-BDD5-3D965D4F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ACBB4A-A4B7-4A9B-84B5-ACA99BF52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228BBF-4D52-4173-8701-7082BF328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8FFC4E-1B5A-408D-8992-F57B8476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2E502A-39A7-4187-9ACE-0607909B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958AAE-6E3F-4D65-A633-78DB1608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4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8CE2A-C0FD-4126-B468-322C7CDF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C190469-3F1E-4346-AFE8-15AAAC31D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0D06B4-AF23-41A3-9A5F-51760CD2E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B8017F-E834-4C17-8252-B468613A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998892-138B-4A90-B2F4-C8862CBD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32276D-AA96-48A9-BD3C-88BE7923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5962D5-C330-4CDC-845A-4892AB41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F27BA6-4250-499C-9DA5-1A74E7B0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555C4B-73AB-4087-9ED6-8A8D40C71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C646A-AAEA-4653-9999-809300E13D49}" type="datetimeFigureOut">
              <a:rPr lang="ru-RU" smtClean="0"/>
              <a:t>23.05.2026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4B7E17-A15B-4FA4-B8F9-6EEF38585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E9C788-5321-4EC0-9CD5-E0AEFE0E7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C9D1-57DE-4C3E-8E4B-9CECA56FE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3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3599">
            <a:off x="-338328" y="-164591"/>
            <a:ext cx="69425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7920" y="137160"/>
            <a:ext cx="5349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chemeClr val="accent2"/>
              </a:solidFill>
            </a:endParaRPr>
          </a:p>
          <a:p>
            <a:endParaRPr lang="ru-RU" sz="4000" b="1" dirty="0">
              <a:solidFill>
                <a:schemeClr val="accent2"/>
              </a:solidFill>
            </a:endParaRP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Проект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«Тактильные истории от доброго сердца»</a:t>
            </a:r>
          </a:p>
          <a:p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Автор Смирнова Наталья Павловна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Регион : Удмуртская Республика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4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6888" y="100584"/>
            <a:ext cx="11945112" cy="685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" y="553212"/>
            <a:ext cx="4163568" cy="3122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57" y="1718262"/>
            <a:ext cx="3400044" cy="4673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40" y="356616"/>
            <a:ext cx="5650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итогам проекта Благодарственные письма и Дипломы с подарками получили 128 человек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5" y="2139936"/>
            <a:ext cx="2731189" cy="397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30" y="5017938"/>
            <a:ext cx="1822704" cy="1367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09" y="3833788"/>
            <a:ext cx="3059339" cy="2887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276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440" y="64008"/>
            <a:ext cx="11951208" cy="6793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8" y="204596"/>
            <a:ext cx="3738372" cy="2803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54" y="2523745"/>
            <a:ext cx="4017264" cy="3012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78" y="3437569"/>
            <a:ext cx="4057578" cy="3055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78" y="383474"/>
            <a:ext cx="3631930" cy="2734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29200" y="530352"/>
            <a:ext cx="1682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Процесс создания книг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9184" y="3118103"/>
            <a:ext cx="2487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ад созданием тактильных книг работало 28 команд из 11 муниципальных образований Удмуртии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4532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440" y="64008"/>
            <a:ext cx="11951208" cy="6793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15" y="3628869"/>
            <a:ext cx="2255700" cy="299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88" y="444138"/>
            <a:ext cx="3579822" cy="2684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66" y="177555"/>
            <a:ext cx="3218034" cy="3218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" y="539496"/>
            <a:ext cx="2596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Руками «серебряных» волонтеров</a:t>
            </a:r>
          </a:p>
          <a:p>
            <a:pPr algn="ctr"/>
            <a:r>
              <a:rPr lang="ru-RU" sz="2800" b="1" dirty="0" smtClean="0"/>
              <a:t>изготовлены </a:t>
            </a:r>
          </a:p>
          <a:p>
            <a:pPr algn="ctr"/>
            <a:r>
              <a:rPr lang="ru-RU" sz="2800" b="1" dirty="0" smtClean="0"/>
              <a:t>44 тактильные книги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88" y="3461004"/>
            <a:ext cx="3840632" cy="318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3" y="3395589"/>
            <a:ext cx="2990088" cy="299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87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440" y="64008"/>
            <a:ext cx="11951208" cy="6793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50" y="402111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9" y="3769247"/>
            <a:ext cx="4050671" cy="286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9" y="402111"/>
            <a:ext cx="4275452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84" y="3769247"/>
            <a:ext cx="3819821" cy="286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681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440" y="64008"/>
            <a:ext cx="11951208" cy="6793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9" y="3408079"/>
            <a:ext cx="2891081" cy="291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8" y="495950"/>
            <a:ext cx="3296614" cy="2480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68" y="314781"/>
            <a:ext cx="2317048" cy="341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9" y="366709"/>
            <a:ext cx="3368580" cy="3162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9" y="3832132"/>
            <a:ext cx="3550920" cy="2663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32" y="3979579"/>
            <a:ext cx="3157728" cy="236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894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9768" y="192024"/>
            <a:ext cx="11631168" cy="6473952"/>
          </a:xfrm>
          <a:prstGeom prst="roundRect">
            <a:avLst/>
          </a:prstGeom>
          <a:solidFill>
            <a:srgbClr val="EE70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7" y="3047836"/>
            <a:ext cx="4150996" cy="322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127" y="612648"/>
            <a:ext cx="42844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Накануне праздника состоялось 18 презентаций книг в библиотеках и школах  с участием детей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14" y="1271016"/>
            <a:ext cx="5845298" cy="389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771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6888" y="100584"/>
            <a:ext cx="11945112" cy="685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16" y="3850882"/>
            <a:ext cx="3959066" cy="2980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75" y="347472"/>
            <a:ext cx="3719689" cy="278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1" y="347472"/>
            <a:ext cx="258183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47" y="2775973"/>
            <a:ext cx="2416087" cy="3222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31" y="2775973"/>
            <a:ext cx="4296106" cy="3222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56" y="347472"/>
            <a:ext cx="2999232" cy="2249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863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6888" y="100584"/>
            <a:ext cx="11945112" cy="685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25" y="3783331"/>
            <a:ext cx="4087215" cy="3005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20" y="3783331"/>
            <a:ext cx="4099560" cy="307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338328"/>
            <a:ext cx="4663720" cy="310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53" y="382334"/>
            <a:ext cx="4094987" cy="3119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273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-91440"/>
            <a:ext cx="12192000" cy="70225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" y="262890"/>
            <a:ext cx="4612640" cy="2594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28" y="3576447"/>
            <a:ext cx="4099560" cy="307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28" y="3343275"/>
            <a:ext cx="4136136" cy="3102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28" y="61580"/>
            <a:ext cx="3863848" cy="2997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9559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65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2026-02-08T16:05:46Z</dcterms:created>
  <dcterms:modified xsi:type="dcterms:W3CDTF">2026-05-23T08:46:23Z</dcterms:modified>
</cp:coreProperties>
</file>