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5F41F-769F-6AD2-86C6-1B2104F19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AEE51E-F826-F931-FE89-BB42F8BF7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9D969-D880-20BD-4C69-EDBA8373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F8B83-EC11-C56C-B0D5-766CF611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34374-E0E9-EDF9-5716-151EFD15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8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F71CA-FC50-E65F-C89A-BA43DE21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BB8DF-B63B-F371-29EB-1275F7E58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E2147-7B35-B568-9C0C-FFEA2242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920EF-2D13-B0B6-E388-0D704E85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B1580-A73F-68D2-443F-8BB3947A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4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3BD4-2B59-76AB-67CF-56E551F4C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94CB6A-F715-C028-88D0-46F3CC0C0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EB23E4-CCB9-EFB5-D4EC-CF9D7F32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190CF-D31A-6A0C-6AAF-D4F11FAC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CADEDC-8EEB-85CE-0269-9376BEC0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7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0A27A-1A74-C360-8455-B614A361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8A189-69A5-BED4-CFB0-EE03E290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7AC89-0380-4AB1-9314-596407F1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AD1C3-21E6-B48B-4C94-1B6BF6473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0B9A3-025E-D00A-5888-398EC080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4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5D3B2-8665-9FB2-93FE-F5D73922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0DFC8-0D5B-42A0-5C68-3CE5AC53C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7F1DB-03D8-9E9D-8F4E-A3839347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9410CB-06A1-D535-B5C0-293FFB24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F2319-A381-D22A-BB22-C886BBB7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3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8000A-481F-6E37-8CA6-280D2A6B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FE856-5059-AB4D-AB43-883857AAE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2FEF78-924D-0E5C-2916-8FAAD873D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16EE41-40F4-E005-FCE9-EE2F52E3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E14959-1268-A7A4-4A7B-3692AA29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E61D73-561B-3093-E894-AC15EE82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5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61F3D-ABA5-64AE-1AD2-12C1690F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A68DBB-3CFD-23ED-CECC-C5B02BADF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4C6EEF-1F5E-21CB-ED71-37458924F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A2A670-17C9-B44C-66DF-E3E54B465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68EE9D-6ACF-4B6B-0AE6-E8764B190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0C3EC9-C05D-E474-1675-C596475B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FD0A14-F333-6EE9-5455-32AC8CCD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96D31C-B340-E250-2E74-5CF37334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9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C0ED5-389C-8556-2E6C-A9B5B7A5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E042D-B0B1-BB0E-A5F3-6B07A68F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5BA3A9-B14B-F687-2786-FFA6E311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985F33-82FD-5C0B-5882-8BF4C297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7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ACD5FD-7A45-D3FF-2AD6-302BB434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17A58B-7024-7C8B-A301-71D5EFC0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577D09-916D-B63E-3118-FC557FF7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2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8DDF2-7204-1C2D-2E31-83AE861D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8F24BD-1A5E-F71F-55E3-5668420B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3467F-7745-5556-7341-50D521771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CC32AD-2245-0D7F-087C-041F9B41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209611-C9D3-A8A6-2391-5CC2AD0F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4DCD8D-4779-5337-4D7A-05DBE1B6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9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0DC92-D8F8-DDA1-CF0F-B76AFBDD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ED805B-EF03-087E-0C63-5621A3C3F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A4669E-A7A3-9CD1-A4D3-C5F1308E1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BB12C-1C69-42DB-1457-26651CA1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DA1F2B-AB5A-22B5-8F74-9C4E31E1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F1EDBB-397E-D98B-3E2C-3C1741BA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0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EAF51-E960-977E-87D2-DCF7B1B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C8F4D0-0B20-7879-ACF4-8902A1C8D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A2CB6-6C46-A1B5-2918-8E9D1939E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666B-2719-45E8-B286-2E3C40892E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EF0DC-391E-B3D5-4B2B-A4568E537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D09FD7-A83E-1EB3-CBBF-C410D7886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89A3-B51A-4323-949B-C235EB81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AC85-6BED-7DC8-FA1C-CE61D5F7B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hnschrift" panose="020B0502040204020203" pitchFamily="34" charset="0"/>
              </a:rPr>
              <a:t>ВОЛОНТЕРСТВО-ЭТО ВОЗМОЖНОСТЬ СДЕЛАТЬ МИР СЧАСТЛИВЕЕ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1E8304-E084-9E01-DEB5-B1657EAC6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343B08-F451-4AE5-B5CB-8EC53E77A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" y="3661568"/>
            <a:ext cx="11961844" cy="27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A75EE-FBFF-948E-001B-D2D50825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Волонтерские практики «Школа Гиппократа(</a:t>
            </a:r>
            <a:r>
              <a:rPr lang="ru-RU" dirty="0" err="1"/>
              <a:t>осеннии,зимнии,весеннии,летнии</a:t>
            </a:r>
            <a:r>
              <a:rPr lang="ru-RU" dirty="0"/>
              <a:t>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C60195-C563-8614-D27F-2DC0239BA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5" y="1821737"/>
            <a:ext cx="4789844" cy="359238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653CB0-FF18-DFFB-9B08-969634530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7163"/>
          <a:stretch/>
        </p:blipFill>
        <p:spPr>
          <a:xfrm>
            <a:off x="6276263" y="1890587"/>
            <a:ext cx="4341974" cy="41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6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14644-36B1-4048-63AC-721511547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8" y="3060439"/>
            <a:ext cx="5175380" cy="38815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F13965-3EBE-2096-8EF9-748FB9168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9689"/>
            <a:ext cx="5403461" cy="303944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F1BC6-0E46-BE97-5BEA-1E9EDA54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9553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Волонтеры-активисты проводят с детьми мероприятия, </a:t>
            </a:r>
            <a:r>
              <a:rPr lang="ru-RU" dirty="0" err="1"/>
              <a:t>конкурсы,помогают</a:t>
            </a:r>
            <a:r>
              <a:rPr lang="ru-RU" dirty="0"/>
              <a:t> воспитателям в летнем оздоровительном лагере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69E2A6F-92AE-04FD-B03B-908BFD9D5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53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61590A-A066-FE57-C421-21B497090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" y="419877"/>
            <a:ext cx="2141375" cy="28551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9F1021-F525-E0EC-7062-22B12CDF3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9" y="4967338"/>
            <a:ext cx="3313914" cy="18640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738C89-8A3E-FD79-89D9-0022C0E2F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63">
            <a:off x="8757957" y="-1681"/>
            <a:ext cx="3387509" cy="25406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D491CF-0B92-67A2-BA35-BF576137D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04" y="354563"/>
            <a:ext cx="3636409" cy="24119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DF1E2C-C0FB-3EEB-8044-A658F72B2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099">
            <a:off x="8388865" y="2512378"/>
            <a:ext cx="3907209" cy="21978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6D0E53-09B8-B69C-0CC7-46DE85464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66" y="2614817"/>
            <a:ext cx="3060441" cy="22953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109205-3046-D94B-6AC8-3AFA9DB6D6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0" y="2884090"/>
            <a:ext cx="2820891" cy="21156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94785B-700C-CAE7-5B54-C44482843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88" y="4605727"/>
            <a:ext cx="3572759" cy="200967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D82E25-2A53-EAA2-5EEC-AB03BA63BA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29" y="4892869"/>
            <a:ext cx="3493567" cy="19651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BCEAEF-75EA-1C69-3082-A60451F25C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85" y="439007"/>
            <a:ext cx="2820891" cy="21156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590CBD-D3F3-20EB-2578-CA124FF96B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12749" r="7738"/>
          <a:stretch/>
        </p:blipFill>
        <p:spPr>
          <a:xfrm>
            <a:off x="3002022" y="2712088"/>
            <a:ext cx="3223967" cy="19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8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421901-76B1-5640-35EA-3829B739E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6" y="1272520"/>
            <a:ext cx="5092443" cy="2864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2E6FD7-9485-63FF-0B14-9A3BEE5F4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46" y="1166401"/>
            <a:ext cx="5840506" cy="32852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ECD0D0-73EA-14C9-10DD-1B33BC63A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99" y="4251202"/>
            <a:ext cx="4744098" cy="26685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8C3417-C79E-5CEE-6DA8-E9BD5124D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683">
            <a:off x="6546798" y="4530988"/>
            <a:ext cx="4662783" cy="2622815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1714015-EDEE-D1C1-E10C-0160BCD6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3695"/>
            <a:ext cx="10515600" cy="1794383"/>
          </a:xfrm>
        </p:spPr>
        <p:txBody>
          <a:bodyPr/>
          <a:lstStyle/>
          <a:p>
            <a:r>
              <a:rPr lang="ru-RU" dirty="0"/>
              <a:t>Волонтеры помогают в приюте животным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88ABDEAD-B52C-FE15-4ECA-B1828FB7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6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029A0-6E07-44B9-D56F-1978BDE53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12" y="1005796"/>
            <a:ext cx="4506686" cy="33800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FB09DB-AE82-2F95-DE19-1AB67647E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14" y="1446440"/>
            <a:ext cx="5080000" cy="2857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2C897D-6783-57D8-B874-A3FC35528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0" y="4445683"/>
            <a:ext cx="5542384" cy="24940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42B140-ED71-35A6-7CC2-7139FEB5F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34" y="983374"/>
            <a:ext cx="2571319" cy="34248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C8A62F-5F6E-54AC-6E8A-2262CAA16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4030"/>
          <a:stretch/>
        </p:blipFill>
        <p:spPr>
          <a:xfrm>
            <a:off x="135748" y="4283682"/>
            <a:ext cx="3814881" cy="24849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E8237A-B62B-AED7-9703-FE41D0EC67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70"/>
          <a:stretch/>
        </p:blipFill>
        <p:spPr>
          <a:xfrm>
            <a:off x="3866988" y="4162197"/>
            <a:ext cx="3566238" cy="2727942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19C5557-9CC7-0668-E838-AD6DABFD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73"/>
            <a:ext cx="10515600" cy="1656216"/>
          </a:xfrm>
        </p:spPr>
        <p:txBody>
          <a:bodyPr/>
          <a:lstStyle/>
          <a:p>
            <a:r>
              <a:rPr lang="ru-RU" dirty="0"/>
              <a:t>Активно помогают в уборке города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11002BE9-9FEB-23AD-3A52-4BC25FA1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9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6EDEB5-261C-3253-1D2E-D51A7FFB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 b="16056"/>
          <a:stretch/>
        </p:blipFill>
        <p:spPr>
          <a:xfrm>
            <a:off x="304842" y="270588"/>
            <a:ext cx="2429027" cy="41873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AAB9DD-7D4A-613D-5567-D52EA5E41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b="28551"/>
          <a:stretch/>
        </p:blipFill>
        <p:spPr>
          <a:xfrm>
            <a:off x="8856841" y="4615581"/>
            <a:ext cx="1650259" cy="21294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876B6C-2EDE-7DEB-4887-A64CD5978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6"/>
          <a:stretch/>
        </p:blipFill>
        <p:spPr>
          <a:xfrm rot="5091057">
            <a:off x="8109920" y="-1115173"/>
            <a:ext cx="2256083" cy="43238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8F5805-67BC-B290-BA37-928DDE712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65" y="4615581"/>
            <a:ext cx="4132658" cy="18648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3BC8C8-4E49-D197-4095-D671BF0EA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" y="4508612"/>
            <a:ext cx="4619556" cy="2078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1E060B-0EBA-78BA-AB4E-B43E0EB5D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38" y="2375901"/>
            <a:ext cx="4144138" cy="18648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32A543-E5E3-07F5-39A5-14C2FB8B2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77" y="86641"/>
            <a:ext cx="2692410" cy="20214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A947B5-6208-3B82-66D2-DA12566933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161">
            <a:off x="10055947" y="1912301"/>
            <a:ext cx="2317379" cy="17398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84A789-80F3-143F-55E7-7F6E39CEFC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46" y="81138"/>
            <a:ext cx="1521769" cy="20269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3B3118-0C79-19EF-BA85-7FAE1849D5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45" y="1847851"/>
            <a:ext cx="2193003" cy="29209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B364ED-CCD4-1132-3C15-E16653C0A0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100" y="4139880"/>
            <a:ext cx="1819570" cy="24235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F584D5A-054E-E37B-B3CA-3C6F22A054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30" y="2551301"/>
            <a:ext cx="1556052" cy="20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8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2B997B-84DB-DA87-F6C9-ADB410824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121"/>
            <a:ext cx="4810450" cy="27058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F005DC-218B-419A-8AEC-76AF257A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93" y="3571584"/>
            <a:ext cx="4190907" cy="3146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F978FE-9AEF-379A-347C-2FA5A3E32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52" y="4351290"/>
            <a:ext cx="3425797" cy="2572024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FA9FB2C-1D97-4C34-B5A0-52B63058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Проводят акции «Спасибо за заботу»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7415F26-28C8-8FEB-B83C-6206C2D34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0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07799-F8D2-1628-AE72-9B129D4A1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994">
            <a:off x="0" y="4133461"/>
            <a:ext cx="4843625" cy="27245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1B9020-684C-8182-26AE-F73259CD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2" y="1541883"/>
            <a:ext cx="5038530" cy="28341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4A6404-5BF3-3D2C-0AC1-48220D48E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70" y="4609226"/>
            <a:ext cx="4802327" cy="2164799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3DD08B7-BB64-4947-2561-B1ECA0B9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«Вместе против наркотиков»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96E1C1B-E1CF-5A27-5BD8-26AF2AA1F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                                                    Акция «Новый год для всех и</a:t>
            </a:r>
          </a:p>
          <a:p>
            <a:r>
              <a:rPr lang="ru-RU" dirty="0"/>
              <a:t>                                                           каждого»</a:t>
            </a:r>
          </a:p>
        </p:txBody>
      </p:sp>
    </p:spTree>
    <p:extLst>
      <p:ext uri="{BB962C8B-B14F-4D97-AF65-F5344CB8AC3E}">
        <p14:creationId xmlns:p14="http://schemas.microsoft.com/office/powerpoint/2010/main" val="2915461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68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Тема Office</vt:lpstr>
      <vt:lpstr>ВОЛОНТЕРСТВО-ЭТО ВОЗМОЖНОСТЬ СДЕЛАТЬ МИР СЧАСТЛИВЕЕ</vt:lpstr>
      <vt:lpstr>Волонтерские практики «Школа Гиппократа(осеннии,зимнии,весеннии,летнии)</vt:lpstr>
      <vt:lpstr>Волонтеры-активисты проводят с детьми мероприятия, конкурсы,помогают воспитателям в летнем оздоровительном лагере</vt:lpstr>
      <vt:lpstr>Презентация PowerPoint</vt:lpstr>
      <vt:lpstr>Волонтеры помогают в приюте животным</vt:lpstr>
      <vt:lpstr>Активно помогают в уборке города</vt:lpstr>
      <vt:lpstr>Презентация PowerPoint</vt:lpstr>
      <vt:lpstr>Проводят акции «Спасибо за заботу»</vt:lpstr>
      <vt:lpstr>Акция «Вместе против наркотиков»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Василина Корлякова</dc:creator>
  <cp:lastModifiedBy>Василина Корлякова</cp:lastModifiedBy>
  <cp:revision>3</cp:revision>
  <dcterms:created xsi:type="dcterms:W3CDTF">2024-11-21T16:06:40Z</dcterms:created>
  <dcterms:modified xsi:type="dcterms:W3CDTF">2025-01-29T19:17:26Z</dcterms:modified>
</cp:coreProperties>
</file>