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71" r:id="rId5"/>
    <p:sldId id="264" r:id="rId6"/>
    <p:sldId id="266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0099FF"/>
    <a:srgbClr val="0066FF"/>
    <a:srgbClr val="FF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4" autoAdjust="0"/>
    <p:restoredTop sz="94660"/>
  </p:normalViewPr>
  <p:slideViewPr>
    <p:cSldViewPr>
      <p:cViewPr varScale="1">
        <p:scale>
          <a:sx n="86" d="100"/>
          <a:sy n="86" d="100"/>
        </p:scale>
        <p:origin x="164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551-8042-41F1-A7F1-79BEDF31570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FCBE-EC48-4E22-9FE4-2BFD8CB3C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888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551-8042-41F1-A7F1-79BEDF31570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FCBE-EC48-4E22-9FE4-2BFD8CB3C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349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551-8042-41F1-A7F1-79BEDF31570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FCBE-EC48-4E22-9FE4-2BFD8CB3C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220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551-8042-41F1-A7F1-79BEDF31570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FCBE-EC48-4E22-9FE4-2BFD8CB3C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50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551-8042-41F1-A7F1-79BEDF31570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FCBE-EC48-4E22-9FE4-2BFD8CB3C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70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551-8042-41F1-A7F1-79BEDF31570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FCBE-EC48-4E22-9FE4-2BFD8CB3C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182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551-8042-41F1-A7F1-79BEDF31570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FCBE-EC48-4E22-9FE4-2BFD8CB3C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21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551-8042-41F1-A7F1-79BEDF31570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FCBE-EC48-4E22-9FE4-2BFD8CB3C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32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551-8042-41F1-A7F1-79BEDF31570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FCBE-EC48-4E22-9FE4-2BFD8CB3C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137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551-8042-41F1-A7F1-79BEDF31570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FCBE-EC48-4E22-9FE4-2BFD8CB3C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284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551-8042-41F1-A7F1-79BEDF31570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CFCBE-EC48-4E22-9FE4-2BFD8CB3C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716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C551-8042-41F1-A7F1-79BEDF31570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CFCBE-EC48-4E22-9FE4-2BFD8CB3C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51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2"/>
            <a:ext cx="5041829" cy="32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309-1\Desktop\2. ЗЕЛЕНЫЙ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/>
        </p:blipFill>
        <p:spPr bwMode="auto">
          <a:xfrm>
            <a:off x="0" y="0"/>
            <a:ext cx="9153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1892" y="87151"/>
            <a:ext cx="8229600" cy="122413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Волонтёрский  отряд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ГПОУ </a:t>
            </a:r>
            <a:r>
              <a:rPr lang="ru-RU" sz="2400" b="1" dirty="0"/>
              <a:t>РК «Колледж искусств Республики Коми»</a:t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89" y="980728"/>
            <a:ext cx="8614683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9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Autofit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6147" name="Picture 3" descr="C:\Users\309-1\Desktop\ФОН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/>
          <a:stretch/>
        </p:blipFill>
        <p:spPr bwMode="auto">
          <a:xfrm>
            <a:off x="-73183" y="-19412"/>
            <a:ext cx="9180512" cy="687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5" y="87683"/>
            <a:ext cx="8846740" cy="1397101"/>
          </a:xfrm>
          <a:solidFill>
            <a:srgbClr val="FF99FF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 smtClean="0"/>
              <a:t>В колледже большое внимание уделяется вовлечению  молодежи в социально значимую общественно полезную деятельность.</a:t>
            </a:r>
          </a:p>
          <a:p>
            <a:pPr marL="0" indent="0" algn="just">
              <a:buNone/>
            </a:pPr>
            <a:r>
              <a:rPr lang="ru-RU" sz="2000" b="1" dirty="0" smtClean="0"/>
              <a:t> С 2019 в нашем колледже действует  Волонтерский отряд Колледжа искусств. </a:t>
            </a:r>
            <a:endParaRPr lang="ru-RU" sz="20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285" y="4338428"/>
            <a:ext cx="3475021" cy="27838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205" y="1136466"/>
            <a:ext cx="3605573" cy="26748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3148"/>
            <a:ext cx="2402015" cy="33140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7117" y="3119122"/>
            <a:ext cx="4328421" cy="3183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15" y="3917220"/>
            <a:ext cx="2387898" cy="302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6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309-1\Desktop\зим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4" y="0"/>
            <a:ext cx="9173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309-1\Desktop\ТАЛАНТЫ 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847" y="2492896"/>
            <a:ext cx="4850281" cy="3433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4176713" cy="3456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87872" y="274638"/>
            <a:ext cx="8911994" cy="1754326"/>
          </a:xfrm>
          <a:prstGeom prst="rect">
            <a:avLst/>
          </a:prstGeom>
          <a:solidFill>
            <a:srgbClr val="00CCFF"/>
          </a:solidFill>
        </p:spPr>
        <p:txBody>
          <a:bodyPr wrap="square">
            <a:spAutoFit/>
          </a:bodyPr>
          <a:lstStyle/>
          <a:p>
            <a:r>
              <a:rPr lang="ru-RU" b="1" dirty="0"/>
              <a:t>В настоящее время в </a:t>
            </a:r>
            <a:r>
              <a:rPr lang="ru-RU" b="1" dirty="0" smtClean="0"/>
              <a:t>нашем волонтерском отряде </a:t>
            </a:r>
            <a:r>
              <a:rPr lang="ru-RU" b="1" dirty="0"/>
              <a:t>насчитывается около 60 человек. </a:t>
            </a:r>
          </a:p>
          <a:p>
            <a:r>
              <a:rPr lang="ru-RU" b="1" dirty="0" smtClean="0"/>
              <a:t>Волонтёры помогают </a:t>
            </a:r>
            <a:r>
              <a:rPr lang="ru-RU" b="1" dirty="0"/>
              <a:t>в проведении многочисленных концертов и творческих проектов, которые организует  Колледж, в том числе, Межрегиональный конкурс молодых исполнителей «Юные дарования», творческий республиканский проект «Таланты ХХI века», Межрегиональный фестиваль-конкурс детского и юношеского хорового искусства «Звонкие голоса».</a:t>
            </a:r>
          </a:p>
        </p:txBody>
      </p:sp>
    </p:spTree>
    <p:extLst>
      <p:ext uri="{BB962C8B-B14F-4D97-AF65-F5344CB8AC3E}">
        <p14:creationId xmlns:p14="http://schemas.microsoft.com/office/powerpoint/2010/main" val="421107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Autofit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6147" name="Picture 3" descr="C:\Users\309-1\Desktop\ФОН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/>
          <a:stretch/>
        </p:blipFill>
        <p:spPr bwMode="auto">
          <a:xfrm>
            <a:off x="-36512" y="-19412"/>
            <a:ext cx="9180512" cy="687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5" y="87684"/>
            <a:ext cx="8846740" cy="965052"/>
          </a:xfrm>
          <a:solidFill>
            <a:srgbClr val="FF99FF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/>
              <a:t>Волонтеры  участвуют в </a:t>
            </a:r>
            <a:r>
              <a:rPr lang="ru-RU" sz="2400" b="1" dirty="0" smtClean="0"/>
              <a:t>сборе</a:t>
            </a:r>
          </a:p>
          <a:p>
            <a:pPr marL="0" indent="0" algn="ctr">
              <a:buNone/>
            </a:pPr>
            <a:r>
              <a:rPr lang="ru-RU" sz="2400" b="1" dirty="0" smtClean="0"/>
              <a:t> </a:t>
            </a:r>
            <a:r>
              <a:rPr lang="ru-RU" sz="2400" b="1" dirty="0"/>
              <a:t>и </a:t>
            </a:r>
            <a:r>
              <a:rPr lang="ru-RU" sz="2400" b="1" dirty="0" smtClean="0"/>
              <a:t>отправке </a:t>
            </a:r>
            <a:r>
              <a:rPr lang="ru-RU" sz="2400" b="1" dirty="0"/>
              <a:t>грузов  участникам СВО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630" y="3987850"/>
            <a:ext cx="1889337" cy="2870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43" y="1231708"/>
            <a:ext cx="3515883" cy="2636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308" y="4725144"/>
            <a:ext cx="2529236" cy="21864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78" y="1235126"/>
            <a:ext cx="3260066" cy="25703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255384"/>
            <a:ext cx="1679104" cy="25298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75" y="3987850"/>
            <a:ext cx="1930009" cy="29596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112"/>
            <a:ext cx="2236963" cy="23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1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309-1\Desktop\золо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7" y="0"/>
            <a:ext cx="9144000" cy="688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1447" y="207983"/>
            <a:ext cx="8761211" cy="110799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200" b="1" dirty="0" smtClean="0"/>
              <a:t>Волонтерский отряд колледжа оказывает</a:t>
            </a:r>
            <a:r>
              <a:rPr lang="en-US" sz="2200" b="1" dirty="0" smtClean="0"/>
              <a:t> </a:t>
            </a:r>
            <a:r>
              <a:rPr lang="ru-RU" sz="2200" b="1" dirty="0" smtClean="0"/>
              <a:t>помощь учреждениям культуры и образования в проведении различных праздничных </a:t>
            </a:r>
            <a:r>
              <a:rPr lang="ru-RU" sz="2200" b="1" dirty="0"/>
              <a:t>и</a:t>
            </a:r>
            <a:r>
              <a:rPr lang="ru-RU" sz="2200" b="1" dirty="0" smtClean="0"/>
              <a:t> общественно значимых мероприятиях.</a:t>
            </a:r>
          </a:p>
        </p:txBody>
      </p:sp>
      <p:pic>
        <p:nvPicPr>
          <p:cNvPr id="9" name="Picture 4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52" y="4297404"/>
            <a:ext cx="4140000" cy="24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794" y="1268760"/>
            <a:ext cx="4355314" cy="2904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 descr="C:\Users\309-1\Desktop\библ 2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86749"/>
            <a:ext cx="4140000" cy="24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6065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1301006"/>
          </a:xfrm>
        </p:spPr>
        <p:txBody>
          <a:bodyPr>
            <a:normAutofit/>
          </a:bodyPr>
          <a:lstStyle/>
          <a:p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8633" y="827369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>
              <a:cs typeface="Times New Roman" pitchFamily="18" charset="0"/>
            </a:endParaRPr>
          </a:p>
        </p:txBody>
      </p:sp>
      <p:pic>
        <p:nvPicPr>
          <p:cNvPr id="1026" name="Picture 2" descr="C:\Users\309-1\Desktop\зел с цве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98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633" y="1075170"/>
            <a:ext cx="8341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0" y="1"/>
            <a:ext cx="9144000" cy="1808730"/>
          </a:xfrm>
        </p:spPr>
        <p:txBody>
          <a:bodyPr>
            <a:noAutofit/>
          </a:bodyPr>
          <a:lstStyle/>
          <a:p>
            <a:r>
              <a:rPr lang="ru-RU" sz="2200" b="1" dirty="0"/>
              <a:t>В  ноябре 2023 года в ГБУ РК Молодёжная библиотека Республики Коми состоялось торжественное награждение победителей и призеров конкурса "Молодой волонтер культуры». Мария </a:t>
            </a:r>
            <a:r>
              <a:rPr lang="ru-RU" sz="2200" b="1" dirty="0" err="1"/>
              <a:t>Пешкилева</a:t>
            </a:r>
            <a:r>
              <a:rPr lang="ru-RU" sz="2200" b="1" dirty="0"/>
              <a:t>, студентка 4 курса отделения "Эстрадное пение "ГПОУ РК "Колледж искусств Республики Коми" получила диплом призера.</a:t>
            </a:r>
          </a:p>
          <a:p>
            <a:endParaRPr lang="ru-RU" sz="2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390" y="1808731"/>
            <a:ext cx="3039234" cy="498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08731"/>
            <a:ext cx="3441646" cy="48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C:\Users\309-1\Desktop\желто-белый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"/>
          <a:stretch/>
        </p:blipFill>
        <p:spPr bwMode="auto">
          <a:xfrm>
            <a:off x="-141081" y="0"/>
            <a:ext cx="92850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309-1\Desktop\1111111111.jpg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r="3404"/>
          <a:stretch/>
        </p:blipFill>
        <p:spPr bwMode="auto">
          <a:xfrm>
            <a:off x="4647278" y="1564915"/>
            <a:ext cx="4039522" cy="2520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1" name="Picture 9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78" y="4246830"/>
            <a:ext cx="403952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2" name="Picture 10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38" y="4230629"/>
            <a:ext cx="4199216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328146" y="87589"/>
            <a:ext cx="8313338" cy="147732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Волонтеры принимают активное участие </a:t>
            </a:r>
            <a:r>
              <a:rPr lang="ru-RU" b="1" dirty="0"/>
              <a:t>в различных Всероссийских акциях</a:t>
            </a:r>
            <a:r>
              <a:rPr lang="ru-RU" b="1" dirty="0" smtClean="0"/>
              <a:t>: </a:t>
            </a:r>
          </a:p>
          <a:p>
            <a:pPr algn="just"/>
            <a:r>
              <a:rPr lang="ru-RU" b="1" dirty="0" smtClean="0"/>
              <a:t>«Мы вместе</a:t>
            </a:r>
            <a:r>
              <a:rPr lang="ru-RU" b="1" dirty="0"/>
              <a:t>»</a:t>
            </a:r>
            <a:r>
              <a:rPr lang="ru-RU" b="1" dirty="0" smtClean="0"/>
              <a:t>, </a:t>
            </a:r>
            <a:r>
              <a:rPr lang="ru-RU" b="1" dirty="0"/>
              <a:t>«Окна Победы», «Красная гвоздика», </a:t>
            </a:r>
            <a:r>
              <a:rPr lang="ru-RU" b="1" dirty="0" smtClean="0"/>
              <a:t>«Стена памяти», «Мой Герой» </a:t>
            </a:r>
            <a:r>
              <a:rPr lang="ru-RU" b="1" dirty="0"/>
              <a:t>и т.д.</a:t>
            </a:r>
          </a:p>
          <a:p>
            <a:pPr algn="just"/>
            <a:r>
              <a:rPr lang="ru-RU" b="1" dirty="0"/>
              <a:t>С информацией о деятельности отряда можно ознакомиться по ссылке:</a:t>
            </a:r>
          </a:p>
          <a:p>
            <a:pPr algn="just"/>
            <a:r>
              <a:rPr lang="ru-RU" b="1" i="1" dirty="0"/>
              <a:t>https://vk.com/club199142132</a:t>
            </a:r>
          </a:p>
        </p:txBody>
      </p:sp>
      <p:pic>
        <p:nvPicPr>
          <p:cNvPr id="1028" name="Picture 4" descr="C:\Users\309-1\Desktop\окна победы.jpg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52506"/>
            <a:ext cx="4228537" cy="2467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8005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217</Words>
  <Application>Microsoft Office PowerPoint</Application>
  <PresentationFormat>Экран (4:3)</PresentationFormat>
  <Paragraphs>16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Тема Office</vt:lpstr>
      <vt:lpstr>Волонтёрский  отряд ГПОУ РК «Колледж искусств Республики Коми» </vt:lpstr>
      <vt:lpstr> </vt:lpstr>
      <vt:lpstr>Презентация PowerPoint</vt:lpstr>
      <vt:lpstr> </vt:lpstr>
      <vt:lpstr>Презентация PowerPoint</vt:lpstr>
      <vt:lpstr>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309-1</dc:creator>
  <cp:lastModifiedBy>Кристина Размыслова</cp:lastModifiedBy>
  <cp:revision>175</cp:revision>
  <dcterms:created xsi:type="dcterms:W3CDTF">2023-04-28T11:44:45Z</dcterms:created>
  <dcterms:modified xsi:type="dcterms:W3CDTF">2025-06-06T06:42:03Z</dcterms:modified>
</cp:coreProperties>
</file>