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02" r:id="rId3"/>
    <p:sldId id="403" r:id="rId4"/>
    <p:sldId id="404" r:id="rId5"/>
    <p:sldId id="405" r:id="rId6"/>
    <p:sldId id="407" r:id="rId7"/>
    <p:sldId id="408" r:id="rId8"/>
    <p:sldId id="415" r:id="rId9"/>
    <p:sldId id="259" r:id="rId10"/>
    <p:sldId id="416" r:id="rId11"/>
    <p:sldId id="418" r:id="rId12"/>
    <p:sldId id="410" r:id="rId13"/>
    <p:sldId id="4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9EB"/>
    <a:srgbClr val="AEC0F8"/>
    <a:srgbClr val="403F3A"/>
    <a:srgbClr val="8CA6F5"/>
    <a:srgbClr val="DF3B33"/>
    <a:srgbClr val="000002"/>
    <a:srgbClr val="FF26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2"/>
    <p:restoredTop sz="93023"/>
  </p:normalViewPr>
  <p:slideViewPr>
    <p:cSldViewPr snapToGrid="0" snapToObjects="1">
      <p:cViewPr varScale="1">
        <p:scale>
          <a:sx n="104" d="100"/>
          <a:sy n="104" d="100"/>
        </p:scale>
        <p:origin x="240" y="504"/>
      </p:cViewPr>
      <p:guideLst>
        <p:guide orient="horz" pos="323"/>
        <p:guide orient="horz" pos="3997"/>
        <p:guide pos="7310"/>
        <p:guide pos="370"/>
        <p:guide pos="665"/>
        <p:guide orient="horz" pos="1139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7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3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9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3A06-F50A-E045-B8E7-C82C0E0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9D73C-78BB-8B46-A39D-1F67FFF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DD1A-36E5-5346-A80A-5E3944C1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C19E1-C98F-F14C-B9FE-05C0CF2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94EE0-5979-8A46-8606-7248BBBD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37FF-EC7C-7142-A0CA-D1933393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C1B91-D9C5-B94A-AF83-46273E10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61B50-C7D1-1E49-8F6F-417404A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044F2-B29F-3F47-8064-6900E55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5F97E-913B-B348-BF67-8798A2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9DCEE-402C-7343-9DCA-4ED765442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E3354-AF04-9D4B-A15B-09C10BAE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44E9-4936-1E41-A540-4AC597F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F0CA8-49DB-A84B-8F30-746A649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0D936-713D-9F4D-BC99-C9C0C00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63B-D614-074D-AA7F-6F9F5419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7BDDB-ABD9-CE46-B89B-5D953553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7C69-944A-0640-876C-5DBA911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B9BE0-0CDD-D949-BEDF-B7E5A1FF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8B88-803C-4C44-B7E9-062A1B0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E801-D3EB-A546-B32A-786E64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30D04-252C-7745-8B1A-67E3530E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0F87-BB66-9747-BC43-8E9599F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67E60-DE5D-1149-A3F2-68D6131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77B08-9A52-6544-B60E-F7D0C23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84E3-352E-C64B-AB19-2D73C82A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A538D-2EFE-FC4B-BF8D-5910C18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D8C-2A9A-CE4C-B07E-2364416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D7372-9921-0642-9C29-C15D17F1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F01BB-3D13-C548-BA6F-B1FE84D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FDABB-D21D-D94C-B325-EF02E65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A105-92B8-684D-9D2E-7BE66CF5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53F11-CB26-BB4B-9077-3EB453B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756C6-3939-C34C-A366-719C5C02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42AA9-E0E7-924D-8817-88391407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C4F42-B5F2-5B40-91E1-C0755CA4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CB670-1A34-B14C-BD9E-A1E1463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6814B1-C6BE-BB49-BCEF-D585942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D219A9-6486-4841-981A-C89F5A4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7B905-947B-0649-B833-2BC1C57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A55C6B-203B-2848-AFD4-1C51D61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9BF71-BFD6-F641-9858-1A1927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C3B1ED-BE28-564A-9F62-FB7A8E75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45A69-02AF-354D-A42E-4161E1AD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EDC738-3886-2440-B011-98C59E58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4D34A6-BF33-FD4B-9E79-874D4EB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F4EA-4ACE-F646-8D30-FA302A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AF322-3C17-7144-AC72-0731EAC9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CFF07-14F7-8C44-985C-2B46CA2E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9443F-CDD6-ED42-8019-E59991E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D6EDD-2F27-6A48-A545-EE3EB30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B29A5-B1FC-704B-9D56-9F063441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6184-6CC7-1D44-B8AD-A867D651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F0B18-005A-EB49-8810-B45F9715B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40D6C-6AE4-4045-A2CC-2B349AFC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5C66D-2ACF-1346-9B53-DF3016BD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F962F-AF6C-C949-B213-50C3BB4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73213-EDC0-5548-B8F0-E6F361E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25D9-4373-7742-A1F8-B625925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067DB-3144-074D-89C1-653C3A40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06036-72E4-1D41-8167-75FD6C872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BBA4-3DF6-684F-90A5-44E3AF6F7C12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1C854-48D8-014A-B353-532CC548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74CE3-EE0A-AA42-A53D-2EE34A0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4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6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5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3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2FF2397-317C-F5AB-EEB9-4EC1EDEB8AA6}"/>
              </a:ext>
            </a:extLst>
          </p:cNvPr>
          <p:cNvSpPr txBox="1"/>
          <p:nvPr/>
        </p:nvSpPr>
        <p:spPr>
          <a:xfrm>
            <a:off x="3672592" y="3353030"/>
            <a:ext cx="460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Montserrat Medium" pitchFamily="2" charset="0"/>
              </a:rPr>
              <a:t>Новосибирская область:</a:t>
            </a:r>
          </a:p>
        </p:txBody>
      </p:sp>
    </p:spTree>
    <p:extLst>
      <p:ext uri="{BB962C8B-B14F-4D97-AF65-F5344CB8AC3E}">
        <p14:creationId xmlns:p14="http://schemas.microsoft.com/office/powerpoint/2010/main" val="994646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15600</TotalTime>
  <Words>3</Words>
  <Application>Microsoft Macintosh PowerPoint</Application>
  <PresentationFormat>Широкоэкранный</PresentationFormat>
  <Paragraphs>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Первых</dc:title>
  <dc:creator>Савелий Будко</dc:creator>
  <cp:lastModifiedBy>Дарья Голубева</cp:lastModifiedBy>
  <cp:revision>79</cp:revision>
  <dcterms:created xsi:type="dcterms:W3CDTF">2023-08-09T10:54:26Z</dcterms:created>
  <dcterms:modified xsi:type="dcterms:W3CDTF">2023-09-11T11:53:30Z</dcterms:modified>
</cp:coreProperties>
</file>