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9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7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8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9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66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58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8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7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5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5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CC2FC-7E28-4698-8AF4-EAA7FB132350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28BEA-5FF1-4859-A9C1-1F4C84A38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34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f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1E66C2-4DA1-5EC2-2842-67A7A308B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71" y="956511"/>
            <a:ext cx="5139356" cy="4944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A22B2D-22CA-AA94-C96F-729FF727FB78}"/>
              </a:ext>
            </a:extLst>
          </p:cNvPr>
          <p:cNvSpPr txBox="1"/>
          <p:nvPr/>
        </p:nvSpPr>
        <p:spPr>
          <a:xfrm>
            <a:off x="3643184" y="1197062"/>
            <a:ext cx="462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ГАЙСКИЙ ГОРОДСКОЙ ОКРУГ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BAFB674-DEB8-F668-F310-105F991F0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0667999" y="3188043"/>
            <a:ext cx="65904" cy="9061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84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3B31-8B49-4C92-A030-DFD4D9A8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57250"/>
            <a:ext cx="8933934" cy="624016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500" dirty="0"/>
            </a:br>
            <a:br>
              <a:rPr lang="ru-RU" sz="1500" dirty="0"/>
            </a:br>
            <a:br>
              <a:rPr lang="ru-RU" sz="1500" dirty="0"/>
            </a:br>
            <a:br>
              <a:rPr lang="ru-RU" sz="1500" dirty="0"/>
            </a:b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 – это неравнодушные, влюбленные в культуру, сохраняющие материальное и нематериальное культурное наследие, реализующие социально-культурные инициативы добровольцы. Мы вовлекаем в волонтерскую деятельность всех неравнодушных граждан, которые в дальнейшем являются незаменимыми помощниками в организации</a:t>
            </a:r>
            <a:b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культурных мероприятий округа</a:t>
            </a:r>
            <a:b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500" dirty="0"/>
            </a:br>
            <a:br>
              <a:rPr lang="ru-RU" sz="1500" dirty="0"/>
            </a:br>
            <a:br>
              <a:rPr lang="ru-RU" sz="1500" dirty="0"/>
            </a:br>
            <a:endParaRPr lang="ru-RU" sz="15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04BC8-AB42-1646-B2E5-58A97A9F4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0" y="1645878"/>
            <a:ext cx="1208854" cy="2164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3B91F7-E6C4-41B4-F8B6-9BBAFC84E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01" y="1669278"/>
            <a:ext cx="1944131" cy="10935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D7EB74-03E3-3ABD-59D9-FF9C2887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49" y="1669279"/>
            <a:ext cx="1366649" cy="19075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FD0C63-D9EE-B463-E81E-C2822B543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429" y="1648084"/>
            <a:ext cx="1321957" cy="17626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6B011A-99A0-B028-6B4C-70E516172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69" y="3993543"/>
            <a:ext cx="1306812" cy="17424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57C849-0EE8-2160-EF83-32656A31B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14" y="3993543"/>
            <a:ext cx="1374346" cy="17670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C28440-69A6-E2EE-06F8-C3931EF7E1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14" y="1645878"/>
            <a:ext cx="1424862" cy="21648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07E6CA-C739-77D7-0C4D-D6389F6B76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19" y="3993542"/>
            <a:ext cx="1327451" cy="17699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1A8871-1266-3CF9-78BF-5A09B01D2DBE}"/>
              </a:ext>
            </a:extLst>
          </p:cNvPr>
          <p:cNvSpPr txBox="1"/>
          <p:nvPr/>
        </p:nvSpPr>
        <p:spPr>
          <a:xfrm>
            <a:off x="2133648" y="3217483"/>
            <a:ext cx="1218026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МБУК «ЦКС»       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Брусова Татьяна Владимировна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CB106D-E748-7BCF-78BF-2AEE5ED110D1}"/>
              </a:ext>
            </a:extLst>
          </p:cNvPr>
          <p:cNvSpPr txBox="1"/>
          <p:nvPr/>
        </p:nvSpPr>
        <p:spPr>
          <a:xfrm>
            <a:off x="3551956" y="3217483"/>
            <a:ext cx="1450121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Вишневского центра досуга </a:t>
            </a:r>
          </a:p>
          <a:p>
            <a:pPr algn="ctr"/>
            <a:r>
              <a:rPr lang="ru-RU" sz="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Кулкаева</a:t>
            </a:r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Зифа </a:t>
            </a:r>
            <a:r>
              <a:rPr lang="ru-RU" sz="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Ураловна</a:t>
            </a:r>
            <a:endParaRPr lang="ru-RU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12B958-69FC-2A8F-C132-15AFE2C7C607}"/>
              </a:ext>
            </a:extLst>
          </p:cNvPr>
          <p:cNvSpPr txBox="1"/>
          <p:nvPr/>
        </p:nvSpPr>
        <p:spPr>
          <a:xfrm>
            <a:off x="5174701" y="2728300"/>
            <a:ext cx="1944131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волонтерского движения «Волонтеры культуры Гайского городского округа», методист центра народного творчества МБУК «ЦКС»</a:t>
            </a:r>
          </a:p>
          <a:p>
            <a:pPr algn="ctr"/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Гефнер</a:t>
            </a:r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Алла Николаевна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45E388-A701-926D-88F4-FE75B2928037}"/>
              </a:ext>
            </a:extLst>
          </p:cNvPr>
          <p:cNvSpPr txBox="1"/>
          <p:nvPr/>
        </p:nvSpPr>
        <p:spPr>
          <a:xfrm>
            <a:off x="7256332" y="3065082"/>
            <a:ext cx="1366649" cy="7848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Новониколаевского центра досуга </a:t>
            </a:r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Таракина</a:t>
            </a:r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Александровна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090711-B81B-A7CA-88C0-8909FD73F918}"/>
              </a:ext>
            </a:extLst>
          </p:cNvPr>
          <p:cNvSpPr txBox="1"/>
          <p:nvPr/>
        </p:nvSpPr>
        <p:spPr>
          <a:xfrm>
            <a:off x="8930428" y="3065081"/>
            <a:ext cx="1321957" cy="7848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Нововоронежского центра досуга </a:t>
            </a:r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Ильбактина</a:t>
            </a:r>
            <a:endParaRPr lang="ru-RU" sz="9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Раиля </a:t>
            </a:r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Даведовна</a:t>
            </a:r>
            <a:endParaRPr lang="ru-RU" sz="9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762BAB-5F25-FF0C-1B48-985DCF2BE97B}"/>
              </a:ext>
            </a:extLst>
          </p:cNvPr>
          <p:cNvSpPr txBox="1"/>
          <p:nvPr/>
        </p:nvSpPr>
        <p:spPr>
          <a:xfrm>
            <a:off x="2093840" y="5196018"/>
            <a:ext cx="1306812" cy="7848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Камейкинского</a:t>
            </a:r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досуга Шаймарданова Татьяна Васильевна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C5DC9-4BB3-ED87-2EE5-2032B6011651}"/>
              </a:ext>
            </a:extLst>
          </p:cNvPr>
          <p:cNvSpPr txBox="1"/>
          <p:nvPr/>
        </p:nvSpPr>
        <p:spPr>
          <a:xfrm>
            <a:off x="3577213" y="5196017"/>
            <a:ext cx="1379840" cy="7848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Культорганизатор</a:t>
            </a:r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Саверовского</a:t>
            </a:r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клуба досуга </a:t>
            </a:r>
          </a:p>
          <a:p>
            <a:pPr algn="ctr"/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Коновалова Марина Александровна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9A3D0E-5F58-B792-8DC5-D1AB717324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61" y="3993543"/>
            <a:ext cx="1284831" cy="17146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5EB32C9-067A-DD91-EC06-5700AB6704AD}"/>
              </a:ext>
            </a:extLst>
          </p:cNvPr>
          <p:cNvSpPr txBox="1"/>
          <p:nvPr/>
        </p:nvSpPr>
        <p:spPr>
          <a:xfrm>
            <a:off x="8980114" y="5195632"/>
            <a:ext cx="1321957" cy="7848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</a:t>
            </a:r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Старохалилоским</a:t>
            </a:r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клубом досуга Мамбетова Венера </a:t>
            </a:r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Габдросульевна</a:t>
            </a:r>
            <a:endParaRPr lang="ru-RU" sz="9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9A6434-0190-F5D5-40AA-52C66C7DD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22" y="3997454"/>
            <a:ext cx="1828591" cy="18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E31407-A216-4EBA-5A43-7216B4EFC6D7}"/>
              </a:ext>
            </a:extLst>
          </p:cNvPr>
          <p:cNvSpPr txBox="1"/>
          <p:nvPr/>
        </p:nvSpPr>
        <p:spPr>
          <a:xfrm>
            <a:off x="7283455" y="5195632"/>
            <a:ext cx="1284830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Ириклинского центра досуга </a:t>
            </a:r>
            <a:r>
              <a:rPr lang="ru-RU" sz="9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Ворожбит</a:t>
            </a:r>
            <a:r>
              <a:rPr lang="ru-RU" sz="9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Борисовна</a:t>
            </a:r>
            <a:endParaRPr lang="en-US" sz="9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9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4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E7E7E4-58E4-1A5A-F1FF-D7F4B8C9462A}"/>
              </a:ext>
            </a:extLst>
          </p:cNvPr>
          <p:cNvSpPr txBox="1"/>
          <p:nvPr/>
        </p:nvSpPr>
        <p:spPr>
          <a:xfrm>
            <a:off x="1641390" y="857251"/>
            <a:ext cx="8686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2019 года по настоящее время в рамках нацпроекта "Культура" в Гайском городском округе активно развивается программа "Волонтеры культуры". Мы активно привлекаем к волонтерской деятельности не только молодых людей, но и активных граждан «серебряного» возраста, они занимаются озеленением, участвуют в акциях и культурно-досуговых мероприятиях на сельских территориях: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EB894-A9F8-DE2B-DFE1-11AD66704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22" y="1688248"/>
            <a:ext cx="1507525" cy="20100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884D1D-0F6C-6489-4349-6A18F8931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78" y="1688249"/>
            <a:ext cx="1507525" cy="20100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055AA4-DF9D-41F3-34DB-D60724823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129" y="1688248"/>
            <a:ext cx="1507525" cy="2010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5822A4-D805-20FA-17BE-09408A293758}"/>
              </a:ext>
            </a:extLst>
          </p:cNvPr>
          <p:cNvSpPr txBox="1"/>
          <p:nvPr/>
        </p:nvSpPr>
        <p:spPr>
          <a:xfrm>
            <a:off x="1679618" y="3642158"/>
            <a:ext cx="475503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«Зеленый округа». Волонтеры культуры высадили на территориях сельских учреждений культуры саженцы липы, дуба, груши дички, клена, пихты, каштана, представленные Вологодской некоммерческой организацией «Родные леса». 2021 год.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B8A31E-AC98-3808-3794-B09D48775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61" y="1688248"/>
            <a:ext cx="1953909" cy="19539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0667E5-FAA6-B876-F5A8-B9729BC6D861}"/>
              </a:ext>
            </a:extLst>
          </p:cNvPr>
          <p:cNvSpPr txBox="1"/>
          <p:nvPr/>
        </p:nvSpPr>
        <p:spPr>
          <a:xfrm>
            <a:off x="8499769" y="2120735"/>
            <a:ext cx="207091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2021 года волонтеры культуры вручали медали сельским жителям, имеющим статус «Дети войны». 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Памятная медаль «Дети войны» была учреждена Указом губернатора Оренбургской области Денисом </a:t>
            </a:r>
            <a:r>
              <a:rPr lang="ru-RU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Паслером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29 апреля 2021 года №206-ук.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C8143B9-47DC-83A4-8926-BE1E1A9C6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90" y="4316124"/>
            <a:ext cx="1525284" cy="15252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C844EF-372E-AA8D-5D5B-8816EA6344B5}"/>
              </a:ext>
            </a:extLst>
          </p:cNvPr>
          <p:cNvSpPr txBox="1"/>
          <p:nvPr/>
        </p:nvSpPr>
        <p:spPr>
          <a:xfrm>
            <a:off x="3253947" y="4638597"/>
            <a:ext cx="48654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18 апреля  волонтеры культуры участвуют в акции, приуроченной ко Всероссийскому дню заботы о памятниках истории и культуры.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детьми  волонтеры «серебряного возраста»  убирают мусор с территорий памятников и обелисков, расположенных на сельских территориях округа.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01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B9305A-1172-9F59-1A74-0B0AE6AB3C7A}"/>
              </a:ext>
            </a:extLst>
          </p:cNvPr>
          <p:cNvSpPr txBox="1"/>
          <p:nvPr/>
        </p:nvSpPr>
        <p:spPr>
          <a:xfrm>
            <a:off x="1629032" y="931393"/>
            <a:ext cx="893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2021 год у нас начался с участия во Всероссийская акция #МыВместе. В январе и феврале наши волонтеры  доставляли  лекарственные препараты, предметы первой необходимости людям старше 65 лет.  Ежегодно волонтеры культуры участвуют в акции «Снежный десант» (очистка от снега территории памятников, дворовых территорий одиноких пожилых жителей и инвалидов), в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акциях «Чистое село», «Родник» (уборка мусора на родниках, берегах рек). 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70F3B5-B1D8-24E7-CA56-10E618CE3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33" y="1578195"/>
            <a:ext cx="1068860" cy="14251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F518DC-6AF8-CBA5-8CE5-54EB1F4AB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02" y="1575487"/>
            <a:ext cx="1068860" cy="14251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8CDCCA-9485-27CE-F9D3-9EAD4BD2B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60" y="1578195"/>
            <a:ext cx="1068860" cy="142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E4B265-4F23-9F8D-E85F-B4738EBD0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55" y="1578195"/>
            <a:ext cx="1129745" cy="14251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8E13322-0120-E34E-4BCD-8E9ECC779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01" y="1575487"/>
            <a:ext cx="1129745" cy="14278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65510C3-FE9A-8AA2-242D-BAAD4DCD0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66" y="1575486"/>
            <a:ext cx="1304755" cy="14278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EBABC6-C21E-11CB-0903-819A3272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17" y="3354860"/>
            <a:ext cx="2288059" cy="171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65DAAED-B812-E906-331C-8350AA0BF7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54" y="3429000"/>
            <a:ext cx="1282222" cy="17114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89DF05-9F64-00A4-C51A-B11D5D651E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55" y="3430544"/>
            <a:ext cx="2164492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80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DC30CF-2749-BC5D-0E3D-41F379287950}"/>
              </a:ext>
            </a:extLst>
          </p:cNvPr>
          <p:cNvSpPr txBox="1"/>
          <p:nvPr/>
        </p:nvSpPr>
        <p:spPr>
          <a:xfrm>
            <a:off x="1659925" y="1005533"/>
            <a:ext cx="87053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волонтеры культуры принимают участие в патриотических Всероссийских акциях:  «Георгиевская ленточка» (волонтеры на улицах города и сел округа вручают Георгиевскую ленточку и буклет «Носи Георгиевскую ленточку правильно»), «Бессмертный полк» (волонтеры помогают выстраивать колонны), «Свеча памяти» (волонтеры являются не только помощниками в организации акции, но и ведущими митингов. В 2022 году акция началась с минор-концерта).  </a:t>
            </a:r>
            <a:endParaRPr lang="ru-RU" sz="9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CD287E-0DC7-76EB-EC8A-C4E89B1A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911" y="1502636"/>
            <a:ext cx="2152823" cy="12109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010CFD-895B-8C62-E45E-ABF5E30F0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55" y="1502635"/>
            <a:ext cx="2152822" cy="12109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ACC15A-F9D5-EF14-4451-64861923B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18" y="1502635"/>
            <a:ext cx="1602033" cy="21370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8CF6A6-5482-30D1-057B-FDF657910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17" y="1513364"/>
            <a:ext cx="2152823" cy="12109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7A8F62-14D5-A5D0-FCDA-868F9A086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668" y="2869286"/>
            <a:ext cx="2054310" cy="154073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974422D-F407-31D5-330E-AF11F7D0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39" y="2902736"/>
            <a:ext cx="2009711" cy="15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29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1D3627-BE57-3209-7747-77ACD948ED87}"/>
              </a:ext>
            </a:extLst>
          </p:cNvPr>
          <p:cNvSpPr txBox="1"/>
          <p:nvPr/>
        </p:nvSpPr>
        <p:spPr>
          <a:xfrm>
            <a:off x="1610497" y="986997"/>
            <a:ext cx="86126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 2022 года волонтеры участвуют во 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Всероссийской акции «Фронтовые концертные бригады», посвященной Дню Победы. Акция проходит, как в городе, так и в селах.  Команды волонтеров, в военной форме, во дворах и адресно поздравляют ветеранов Великой Отечественной войны, тружеников тыла. В исполнении волонтеров звучат песни военных лет, аккомпанирует баянист, дети читают стихотворения, звучат слова теплых поздравлений с Днем Победы.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628A56-7388-043A-7364-B65648C1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00" y="1471744"/>
            <a:ext cx="2650364" cy="17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7E32ABE-FB8B-6F00-9410-BB70FEA9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76" y="1471744"/>
            <a:ext cx="2650364" cy="17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F73EE70-9CBD-FD4B-7C22-36EA7E4F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83" y="1489236"/>
            <a:ext cx="2718109" cy="181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38BA9A-957E-9D43-A452-77987A1E7615}"/>
              </a:ext>
            </a:extLst>
          </p:cNvPr>
          <p:cNvSpPr txBox="1"/>
          <p:nvPr/>
        </p:nvSpPr>
        <p:spPr>
          <a:xfrm>
            <a:off x="790831" y="3242104"/>
            <a:ext cx="104291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Гайском городском округе проходит межведомственная профилактическая акция «Помоги ребенку». В рамках акции волонтеры культуры организовывают сбор канцтоваров и наборов для творчества. Вручают наборы многодетным семьям.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99F104-057E-D657-6FCD-E22DC56A0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12" y="3843515"/>
            <a:ext cx="1742372" cy="20274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0797B7-7C9D-6295-9104-B906F8EDF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05" y="3796103"/>
            <a:ext cx="2681800" cy="2010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276B54-A355-CE71-5430-AC56BEC0D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97" y="3796102"/>
            <a:ext cx="2681800" cy="2011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E689D1-F893-06F2-3EC1-0A3C90B346A0}"/>
              </a:ext>
            </a:extLst>
          </p:cNvPr>
          <p:cNvSpPr txBox="1"/>
          <p:nvPr/>
        </p:nvSpPr>
        <p:spPr>
          <a:xfrm>
            <a:off x="337751" y="6176784"/>
            <a:ext cx="9959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2022 года волонтер культуры принимают участие во Всероссийской акции «Новый год в каждый дом». В роли деда Мороза и Снегурочки волонтеры поздравляют семьи военнослужащих СВО, семьи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детьми-инвалидами.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7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29BCF6-A0A8-5FA4-3B8B-B2F060CF7478}"/>
              </a:ext>
            </a:extLst>
          </p:cNvPr>
          <p:cNvSpPr txBox="1"/>
          <p:nvPr/>
        </p:nvSpPr>
        <p:spPr>
          <a:xfrm>
            <a:off x="1847878" y="224997"/>
            <a:ext cx="8496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июля 2022 года по настоящее время волонтеры культуры проводят цикл мероприятий в поддержку военнослужащих, участвующих в специальной военной  операции на Украине (запись видеороликов с обращением к военнослужащим, участие в акции «Посылка солдату»). В поддержку Российских военнослужащих в 16 селах приняли участие более 100 дворов (волонтеры организовали сбор предметов первой необходимости, теплых вещей, продуктов питания, предметов личной гигиены, медикаментов). Волонтеры серебряного возраста вязали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военнслужащим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теплые носки и рукавицы. Собрано более 200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В ноябре2022 г. Волонтеры организовали и провели благотворительный концерт «Своих не бросаем»  (в поддержку Российских военнослужащих).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D35158-E88D-1FBC-6430-E8E804376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44" y="1717419"/>
            <a:ext cx="1727886" cy="30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22B2576-4E2F-191A-B4F8-BE0A0C61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752" y="1717420"/>
            <a:ext cx="2094042" cy="30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>
            <a:extLst>
              <a:ext uri="{FF2B5EF4-FFF2-40B4-BE49-F238E27FC236}">
                <a16:creationId xmlns:a16="http://schemas.microsoft.com/office/drawing/2014/main" id="{1B5F2F1F-22C4-B8BA-DB40-F411CF9D7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89EC3E-85E0-7606-0B74-A511B623E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242" y="2310788"/>
            <a:ext cx="2825381" cy="18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645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492</TotalTime>
  <Words>704</Words>
  <Application>Microsoft Office PowerPoint</Application>
  <PresentationFormat>Широкоэкранный</PresentationFormat>
  <Paragraphs>29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 </vt:lpstr>
      <vt:lpstr>    НАША КОМАНДА – это неравнодушные, влюбленные в культуру, сохраняющие материальное и нематериальное культурное наследие, реализующие социально-культурные инициативы добровольцы. Мы вовлекаем в волонтерскую деятельность всех неравнодушных граждан, которые в дальнейшем являются незаменимыми помощниками в организации  культурных мероприятий округа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hp</dc:creator>
  <cp:lastModifiedBy>hp</cp:lastModifiedBy>
  <cp:revision>30</cp:revision>
  <dcterms:created xsi:type="dcterms:W3CDTF">2023-02-10T07:22:40Z</dcterms:created>
  <dcterms:modified xsi:type="dcterms:W3CDTF">2023-05-22T05:15:49Z</dcterms:modified>
</cp:coreProperties>
</file>