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60" r:id="rId3"/>
    <p:sldId id="261" r:id="rId4"/>
    <p:sldId id="262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1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2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06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0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75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7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4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9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4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4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6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4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1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95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87B1-600C-482D-8D00-968FBA085892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310B87-0416-4F9E-A8E8-FA61F5D91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6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10834"/>
          <a:stretch/>
        </p:blipFill>
        <p:spPr>
          <a:xfrm>
            <a:off x="5781675" y="772517"/>
            <a:ext cx="4895850" cy="54568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9126" y="1714500"/>
            <a:ext cx="45815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роки компьютерной грамотности</a:t>
            </a:r>
          </a:p>
          <a:p>
            <a:endParaRPr lang="ru-RU" sz="2400" dirty="0" smtClean="0"/>
          </a:p>
          <a:p>
            <a:pPr algn="ctr"/>
            <a:r>
              <a:rPr lang="ru-RU" sz="48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"Идем </a:t>
            </a:r>
            <a:r>
              <a:rPr lang="ru-RU" sz="48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ногу </a:t>
            </a:r>
            <a:endParaRPr lang="ru-RU" sz="4800" b="1" dirty="0" smtClean="0">
              <a:solidFill>
                <a:srgbClr val="FF66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 </a:t>
            </a:r>
            <a:r>
              <a:rPr lang="ru-RU" sz="4800" b="1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временем"</a:t>
            </a:r>
          </a:p>
        </p:txBody>
      </p:sp>
    </p:spTree>
    <p:extLst>
      <p:ext uri="{BB962C8B-B14F-4D97-AF65-F5344CB8AC3E}">
        <p14:creationId xmlns:p14="http://schemas.microsoft.com/office/powerpoint/2010/main" val="200911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0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05" y="0"/>
            <a:ext cx="9249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9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71" y="0"/>
            <a:ext cx="5148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1246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49</TotalTime>
  <Words>10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Cambria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</dc:creator>
  <cp:lastModifiedBy>Bibl</cp:lastModifiedBy>
  <cp:revision>6</cp:revision>
  <dcterms:created xsi:type="dcterms:W3CDTF">2025-06-18T12:27:08Z</dcterms:created>
  <dcterms:modified xsi:type="dcterms:W3CDTF">2025-06-19T05:37:06Z</dcterms:modified>
</cp:coreProperties>
</file>