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6" r:id="rId2"/>
    <p:sldId id="343" r:id="rId3"/>
    <p:sldId id="351" r:id="rId4"/>
    <p:sldId id="262" r:id="rId5"/>
    <p:sldId id="263" r:id="rId6"/>
    <p:sldId id="35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835">
          <p15:clr>
            <a:srgbClr val="A4A3A4"/>
          </p15:clr>
        </p15:guide>
        <p15:guide id="4" orient="horz" pos="1339">
          <p15:clr>
            <a:srgbClr val="A4A3A4"/>
          </p15:clr>
        </p15:guide>
        <p15:guide id="5" orient="horz" pos="2156">
          <p15:clr>
            <a:srgbClr val="A4A3A4"/>
          </p15:clr>
        </p15:guide>
        <p15:guide id="6" pos="7412">
          <p15:clr>
            <a:srgbClr val="A4A3A4"/>
          </p15:clr>
        </p15:guide>
        <p15:guide id="7" pos="23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7FC3"/>
    <a:srgbClr val="6088C8"/>
    <a:srgbClr val="3C67AC"/>
    <a:srgbClr val="E3E6F4"/>
    <a:srgbClr val="4976C7"/>
    <a:srgbClr val="CEDAEE"/>
    <a:srgbClr val="3760AB"/>
    <a:srgbClr val="9CB4DC"/>
    <a:srgbClr val="7496CE"/>
    <a:srgbClr val="94E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1833" autoAdjust="0"/>
  </p:normalViewPr>
  <p:slideViewPr>
    <p:cSldViewPr snapToGrid="0" showGuides="1">
      <p:cViewPr varScale="1">
        <p:scale>
          <a:sx n="80" d="100"/>
          <a:sy n="80" d="100"/>
        </p:scale>
        <p:origin x="782" y="67"/>
      </p:cViewPr>
      <p:guideLst>
        <p:guide orient="horz" pos="2160"/>
        <p:guide pos="3840"/>
        <p:guide orient="horz" pos="3835"/>
        <p:guide orient="horz" pos="1339"/>
        <p:guide orient="horz" pos="2156"/>
        <p:guide pos="7412"/>
        <p:guide pos="23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92"/>
    </p:cViewPr>
  </p:sorterViewPr>
  <p:notesViewPr>
    <p:cSldViewPr snapToGrid="0" showGuides="1">
      <p:cViewPr varScale="1">
        <p:scale>
          <a:sx n="52" d="100"/>
          <a:sy n="52" d="100"/>
        </p:scale>
        <p:origin x="-287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BD7979D-B735-41DB-A7F1-A594CCE4E4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80410E-455C-4166-BEFD-2EDDD4E289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12ABD-9A4B-4790-9DCA-29D317A55E4F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6F0A15-F1E7-417D-B9E0-E950026277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38019A-CF16-448D-900E-616114F665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EFC71-823B-4068-BC1C-A52CDF1BBE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653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46B4-A1DF-48F2-B82B-8F4461EE05F5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9EC2F-705C-4F83-A8D5-7E7A7DA31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svg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svg"/><Relationship Id="rId10" Type="http://schemas.openxmlformats.org/officeDocument/2006/relationships/image" Target="../media/image9.emf"/><Relationship Id="rId4" Type="http://schemas.openxmlformats.org/officeDocument/2006/relationships/image" Target="../media/image2.png"/><Relationship Id="rId9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svg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11" Type="http://schemas.openxmlformats.org/officeDocument/2006/relationships/image" Target="../media/image11.emf"/><Relationship Id="rId5" Type="http://schemas.openxmlformats.org/officeDocument/2006/relationships/image" Target="../media/image14.emf"/><Relationship Id="rId10" Type="http://schemas.openxmlformats.org/officeDocument/2006/relationships/image" Target="../media/image16.emf"/><Relationship Id="rId4" Type="http://schemas.openxmlformats.org/officeDocument/2006/relationships/image" Target="../media/image7.emf"/><Relationship Id="rId9" Type="http://schemas.openxmlformats.org/officeDocument/2006/relationships/image" Target="../media/image10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8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9.emf"/><Relationship Id="rId4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7.emf"/><Relationship Id="rId7" Type="http://schemas.openxmlformats.org/officeDocument/2006/relationships/image" Target="../media/image14.emf"/><Relationship Id="rId12" Type="http://schemas.openxmlformats.org/officeDocument/2006/relationships/image" Target="../media/image4.sv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11" Type="http://schemas.openxmlformats.org/officeDocument/2006/relationships/image" Target="../media/image2.png"/><Relationship Id="rId5" Type="http://schemas.openxmlformats.org/officeDocument/2006/relationships/image" Target="../media/image16.emf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image" Target="../media/image1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C02D01E-3E22-4B7E-840C-52170A1CE44C}"/>
              </a:ext>
            </a:extLst>
          </p:cNvPr>
          <p:cNvSpPr/>
          <p:nvPr userDrawn="1"/>
        </p:nvSpPr>
        <p:spPr>
          <a:xfrm>
            <a:off x="0" y="5740058"/>
            <a:ext cx="12192000" cy="1117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E72D74-FB28-4FD2-9573-5B21D5C56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6074433"/>
            <a:ext cx="753209" cy="46447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99C20D4-5171-4BEF-9B68-99A004A22F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5612" y="6074433"/>
            <a:ext cx="1076325" cy="447675"/>
          </a:xfrm>
          <a:prstGeom prst="rect">
            <a:avLst/>
          </a:prstGeom>
        </p:spPr>
      </p:pic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1C45E0A0-0A71-4EFE-B2CC-47445ED959B5}"/>
              </a:ext>
            </a:extLst>
          </p:cNvPr>
          <p:cNvSpPr txBox="1">
            <a:spLocks/>
          </p:cNvSpPr>
          <p:nvPr userDrawn="1"/>
        </p:nvSpPr>
        <p:spPr>
          <a:xfrm>
            <a:off x="10615612" y="6356350"/>
            <a:ext cx="738188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rgbClr val="E21A1A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B0316A-1850-4790-9666-5CD50C6816D4}" type="slidenum">
              <a:rPr lang="ru-RU" smtClean="0">
                <a:solidFill>
                  <a:srgbClr val="3C67AC"/>
                </a:solidFill>
              </a:rPr>
              <a:pPr/>
              <a:t>‹#›</a:t>
            </a:fld>
            <a:endParaRPr lang="ru-RU" dirty="0">
              <a:solidFill>
                <a:srgbClr val="3C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2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765196-5BB5-478C-82E8-D83BF42E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061D-598A-4D6E-BF96-470C71FC09D5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0087FB-736E-421B-AD9E-F64E6EAF8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B24759-EEFF-454E-8E3D-1CB217A88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CE24-17C9-49E1-8433-1E3E6927D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19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74CA2-6E14-496C-8168-91AD31C8A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DA560A-5472-48D7-8A53-943AF6885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F7957F-E306-4B76-A7E5-A5BEBF050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8653A3-0000-497A-A931-D2B8C3759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061D-598A-4D6E-BF96-470C71FC09D5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0C8AE5-CB44-4FD1-B2E2-B30635BC0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CD2818-A596-4E05-B9FA-1808A37E0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CE24-17C9-49E1-8433-1E3E6927D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3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5D095-C855-4F05-9469-C3F57E74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DFC504-67D2-4605-9C08-553528FD8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A53B7D-6348-4932-A9DB-A04333BF7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C60656-1460-48BD-9320-E5E6742D3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061D-598A-4D6E-BF96-470C71FC09D5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C1F28D-2ABD-4F87-8D09-36D2FCF9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7A057A-A394-41C6-AB1E-688A052B6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CE24-17C9-49E1-8433-1E3E6927D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226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DBD87-D76A-4950-8CEF-F0AAAFD3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1A5706-27FA-4EDE-B45D-4E63C4CD3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A50DAC-CF53-4D54-B9FD-B5A6CAE7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061D-598A-4D6E-BF96-470C71FC09D5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AA43BA-76A1-40AB-B20E-0D6CA7EA9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70D4AA-E3E0-41A6-8BAE-D114E9765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CE24-17C9-49E1-8433-1E3E6927D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62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B025D4-2057-477E-A7C4-82B2FE12E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67F30E-01E8-47C2-B281-D82A8AEE1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CBE70A-CD7E-4616-AB70-601DFDC5B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061D-598A-4D6E-BF96-470C71FC09D5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4F158C-DC76-42BC-B938-B1D28AA34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42F074-14A9-4790-BF18-CE5DDD4B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CE24-17C9-49E1-8433-1E3E6927D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4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C02D01E-3E22-4B7E-840C-52170A1CE44C}"/>
              </a:ext>
            </a:extLst>
          </p:cNvPr>
          <p:cNvSpPr/>
          <p:nvPr userDrawn="1"/>
        </p:nvSpPr>
        <p:spPr>
          <a:xfrm>
            <a:off x="0" y="5740058"/>
            <a:ext cx="12192000" cy="1117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99C20D4-5171-4BEF-9B68-99A004A22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5612" y="6074433"/>
            <a:ext cx="1076325" cy="447675"/>
          </a:xfrm>
          <a:prstGeom prst="rect">
            <a:avLst/>
          </a:prstGeom>
        </p:spPr>
      </p:pic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1C45E0A0-0A71-4EFE-B2CC-47445ED959B5}"/>
              </a:ext>
            </a:extLst>
          </p:cNvPr>
          <p:cNvSpPr txBox="1">
            <a:spLocks/>
          </p:cNvSpPr>
          <p:nvPr userDrawn="1"/>
        </p:nvSpPr>
        <p:spPr>
          <a:xfrm>
            <a:off x="10615612" y="6356350"/>
            <a:ext cx="738188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rgbClr val="E21A1A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B0316A-1850-4790-9666-5CD50C6816D4}" type="slidenum">
              <a:rPr lang="ru-RU" smtClean="0">
                <a:solidFill>
                  <a:srgbClr val="3C67AC"/>
                </a:solidFill>
              </a:rPr>
              <a:pPr/>
              <a:t>‹#›</a:t>
            </a:fld>
            <a:endParaRPr lang="ru-RU" dirty="0">
              <a:solidFill>
                <a:srgbClr val="3C67AC"/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35C391A-845F-43CB-A9A1-98230FE5B4B9}"/>
              </a:ext>
            </a:extLst>
          </p:cNvPr>
          <p:cNvGrpSpPr/>
          <p:nvPr userDrawn="1"/>
        </p:nvGrpSpPr>
        <p:grpSpPr>
          <a:xfrm>
            <a:off x="280218" y="6007238"/>
            <a:ext cx="2385752" cy="582064"/>
            <a:chOff x="6753324" y="3327634"/>
            <a:chExt cx="5068072" cy="1236483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727891D-4E0E-4CC4-9A13-2AB56BDC4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5318" y="3327634"/>
              <a:ext cx="3726078" cy="1236483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476F2A4-B95E-4642-8883-001BCE5A6C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324" y="3373978"/>
              <a:ext cx="1143001" cy="1143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494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C02D01E-3E22-4B7E-840C-52170A1CE44C}"/>
              </a:ext>
            </a:extLst>
          </p:cNvPr>
          <p:cNvSpPr/>
          <p:nvPr userDrawn="1"/>
        </p:nvSpPr>
        <p:spPr>
          <a:xfrm>
            <a:off x="0" y="5740058"/>
            <a:ext cx="12192000" cy="1117942"/>
          </a:xfrm>
          <a:prstGeom prst="rect">
            <a:avLst/>
          </a:prstGeom>
          <a:solidFill>
            <a:srgbClr val="E3E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E72D74-FB28-4FD2-9573-5B21D5C56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6074433"/>
            <a:ext cx="753209" cy="46447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99C20D4-5171-4BEF-9B68-99A004A22F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5108" y="6074433"/>
            <a:ext cx="1076325" cy="447675"/>
          </a:xfrm>
          <a:prstGeom prst="rect">
            <a:avLst/>
          </a:prstGeom>
        </p:spPr>
      </p:pic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1C45E0A0-0A71-4EFE-B2CC-47445ED959B5}"/>
              </a:ext>
            </a:extLst>
          </p:cNvPr>
          <p:cNvSpPr txBox="1">
            <a:spLocks/>
          </p:cNvSpPr>
          <p:nvPr userDrawn="1"/>
        </p:nvSpPr>
        <p:spPr>
          <a:xfrm>
            <a:off x="10645108" y="6356350"/>
            <a:ext cx="738188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rgbClr val="E21A1A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B0316A-1850-4790-9666-5CD50C6816D4}" type="slidenum">
              <a:rPr lang="ru-RU" smtClean="0">
                <a:solidFill>
                  <a:srgbClr val="3C67AC"/>
                </a:solidFill>
              </a:rPr>
              <a:pPr/>
              <a:t>‹#›</a:t>
            </a:fld>
            <a:endParaRPr lang="ru-RU" dirty="0">
              <a:solidFill>
                <a:srgbClr val="3C67AC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DD3292-83D8-405C-BC89-88F552300E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49" y="5753542"/>
            <a:ext cx="1118237" cy="1118237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E2DA07-B2DE-4535-9A8D-ED7297E8E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509" y="5740059"/>
            <a:ext cx="1118237" cy="111823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1E58ED-456A-4074-ABA0-32CA16FAA28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581" y="5749732"/>
            <a:ext cx="1118237" cy="11182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1B8242-1D12-4887-BF97-C32BA23319A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79" y="5743739"/>
            <a:ext cx="1118237" cy="11182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A4A2A5B-865F-4330-B894-3A45BE06AA5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24" y="5750415"/>
            <a:ext cx="1118237" cy="11182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BFF2D55-B768-4744-9CF2-7DD243563C4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812" y="5753542"/>
            <a:ext cx="1118237" cy="111823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81FD829-28F5-4DFD-8F2B-917367204E3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815" y="5749932"/>
            <a:ext cx="1118237" cy="111823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7527810-0DA3-468C-9B26-C07549C7394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761" y="5736656"/>
            <a:ext cx="1128717" cy="112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1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C02D01E-3E22-4B7E-840C-52170A1CE44C}"/>
              </a:ext>
            </a:extLst>
          </p:cNvPr>
          <p:cNvSpPr/>
          <p:nvPr userDrawn="1"/>
        </p:nvSpPr>
        <p:spPr>
          <a:xfrm>
            <a:off x="0" y="5740058"/>
            <a:ext cx="12192000" cy="1117942"/>
          </a:xfrm>
          <a:prstGeom prst="rect">
            <a:avLst/>
          </a:prstGeom>
          <a:solidFill>
            <a:srgbClr val="E3E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99C20D4-5171-4BEF-9B68-99A004A22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5108" y="6074433"/>
            <a:ext cx="1076325" cy="447675"/>
          </a:xfrm>
          <a:prstGeom prst="rect">
            <a:avLst/>
          </a:prstGeom>
        </p:spPr>
      </p:pic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1C45E0A0-0A71-4EFE-B2CC-47445ED959B5}"/>
              </a:ext>
            </a:extLst>
          </p:cNvPr>
          <p:cNvSpPr txBox="1">
            <a:spLocks/>
          </p:cNvSpPr>
          <p:nvPr userDrawn="1"/>
        </p:nvSpPr>
        <p:spPr>
          <a:xfrm>
            <a:off x="10645108" y="6356350"/>
            <a:ext cx="738188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rgbClr val="E21A1A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B0316A-1850-4790-9666-5CD50C6816D4}" type="slidenum">
              <a:rPr lang="ru-RU" smtClean="0">
                <a:solidFill>
                  <a:srgbClr val="3C67AC"/>
                </a:solidFill>
              </a:rPr>
              <a:pPr/>
              <a:t>‹#›</a:t>
            </a:fld>
            <a:endParaRPr lang="ru-RU" dirty="0">
              <a:solidFill>
                <a:srgbClr val="3C67AC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DD3292-83D8-405C-BC89-88F552300E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86" y="5753542"/>
            <a:ext cx="1118237" cy="1118237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E2DA07-B2DE-4535-9A8D-ED7297E8E4D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346" y="5740059"/>
            <a:ext cx="1118237" cy="111823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1E58ED-456A-4074-ABA0-32CA16FAA28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18" y="5749732"/>
            <a:ext cx="1118237" cy="11182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1B8242-1D12-4887-BF97-C32BA23319A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16" y="5743739"/>
            <a:ext cx="1118237" cy="11182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A4A2A5B-865F-4330-B894-3A45BE06AA5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61" y="5750415"/>
            <a:ext cx="1118237" cy="11182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BFF2D55-B768-4744-9CF2-7DD243563C4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649" y="5753542"/>
            <a:ext cx="1118237" cy="111823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81FD829-28F5-4DFD-8F2B-917367204E3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52" y="5749932"/>
            <a:ext cx="1118237" cy="111823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7527810-0DA3-468C-9B26-C07549C7394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98" y="5736656"/>
            <a:ext cx="1128717" cy="11287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71D044B-CE40-40F4-9CFE-2241025C22F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" y="5755469"/>
            <a:ext cx="1108785" cy="110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7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57505D-E8AB-495B-9BB8-1EB3F2CEFD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71" y="5762224"/>
            <a:ext cx="1109555" cy="1109554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9A463E-9353-4480-93D8-36DDFEF33A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278" y="5748845"/>
            <a:ext cx="1109555" cy="11095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564893-C92D-434E-9A86-BB0455A07C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638" y="5758443"/>
            <a:ext cx="1109555" cy="110955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24AC901-7B76-4361-8659-F865C0229E8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44" y="5758443"/>
            <a:ext cx="1110324" cy="11095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68F20F-2687-4001-BE51-3ED6CD00F59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21" y="5759212"/>
            <a:ext cx="1108785" cy="11087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652FD6-8C2B-4493-80C3-749FEAE1B02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43" y="5752496"/>
            <a:ext cx="1109555" cy="110955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4B8EDD9-880D-41C2-A978-0D561655C15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123" y="5759120"/>
            <a:ext cx="1109555" cy="110955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9D75842-22E6-4F1B-894E-A5F62C868CD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865" y="5762224"/>
            <a:ext cx="1109555" cy="11095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4026A9-429B-439E-BE48-383607C5F53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272" y="5755270"/>
            <a:ext cx="1109555" cy="11095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68B294A-8A00-41E7-9B70-192EBE10E84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54" y="5758642"/>
            <a:ext cx="1109555" cy="110955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7D1DABA-4B32-49C4-B09E-309B274B7C7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" y="5762843"/>
            <a:ext cx="1108785" cy="1108784"/>
          </a:xfrm>
          <a:prstGeom prst="rect">
            <a:avLst/>
          </a:prstGeom>
        </p:spPr>
      </p:pic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id="{D315C210-69A5-4500-ADC5-AC029903D87A}"/>
              </a:ext>
            </a:extLst>
          </p:cNvPr>
          <p:cNvSpPr txBox="1">
            <a:spLocks/>
          </p:cNvSpPr>
          <p:nvPr userDrawn="1"/>
        </p:nvSpPr>
        <p:spPr>
          <a:xfrm>
            <a:off x="11453812" y="202125"/>
            <a:ext cx="738188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rgbClr val="E21A1A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B0316A-1850-4790-9666-5CD50C6816D4}" type="slidenum">
              <a:rPr lang="ru-RU" smtClean="0">
                <a:solidFill>
                  <a:srgbClr val="3C67AC"/>
                </a:solidFill>
              </a:rPr>
              <a:pPr/>
              <a:t>‹#›</a:t>
            </a:fld>
            <a:endParaRPr lang="ru-RU" dirty="0">
              <a:solidFill>
                <a:srgbClr val="3C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2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104451-1596-408E-90EE-9F838A1D84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4667" cy="1144667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E487C5-DC26-46F1-BB9A-0BDED77994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4666"/>
            <a:ext cx="1144667" cy="11446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C6785A-133A-4CC1-AB87-1DCF43E0FE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289333"/>
            <a:ext cx="1144667" cy="11446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0E00F59-7866-41D4-933F-554188AB80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4000"/>
            <a:ext cx="1144667" cy="11446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6D43F0C-F610-4EC5-9D86-2A83DD084CE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" y="5713333"/>
            <a:ext cx="1143000" cy="1143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2D999A2-FFA0-474E-9320-4F38A94F6C4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" y="4580333"/>
            <a:ext cx="1143000" cy="1143000"/>
          </a:xfrm>
          <a:prstGeom prst="rect">
            <a:avLst/>
          </a:prstGeom>
        </p:spPr>
      </p:pic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D315C210-69A5-4500-ADC5-AC029903D87A}"/>
              </a:ext>
            </a:extLst>
          </p:cNvPr>
          <p:cNvSpPr txBox="1">
            <a:spLocks/>
          </p:cNvSpPr>
          <p:nvPr userDrawn="1"/>
        </p:nvSpPr>
        <p:spPr>
          <a:xfrm>
            <a:off x="11453812" y="202125"/>
            <a:ext cx="738188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rgbClr val="E21A1A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B0316A-1850-4790-9666-5CD50C6816D4}" type="slidenum">
              <a:rPr lang="ru-RU" smtClean="0">
                <a:solidFill>
                  <a:srgbClr val="3C67AC"/>
                </a:solidFill>
              </a:rPr>
              <a:pPr/>
              <a:t>‹#›</a:t>
            </a:fld>
            <a:endParaRPr lang="ru-RU" dirty="0">
              <a:solidFill>
                <a:srgbClr val="3C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9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F5352E4C-E471-4DD5-9B38-3782922AC1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374" y="0"/>
            <a:ext cx="2297264" cy="229726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8DCF31-EAEC-4DA7-BE75-6AEAB2750A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60" y="4620660"/>
            <a:ext cx="1109555" cy="110955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90D4E2A-7E90-4B10-A28E-0480CA4848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3" y="4583299"/>
            <a:ext cx="1148401" cy="114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1517B25-D64F-4E1F-B7E8-8FE4E9D4189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" y="3460453"/>
            <a:ext cx="1109555" cy="11095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E1E0A6-64B9-405D-AF43-94257DC8B37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3" y="2297609"/>
            <a:ext cx="1148234" cy="1148233"/>
          </a:xfrm>
          <a:prstGeom prst="rect">
            <a:avLst/>
          </a:prstGeom>
          <a:noFill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8CE2E86-A995-4EF3-BB91-9FDF4865D44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61" y="2297609"/>
            <a:ext cx="1149029" cy="114823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401FA9D-C6B3-4C1A-B885-3E0E4967D07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58" y="3459134"/>
            <a:ext cx="1148234" cy="114823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7CEC6ED-EB63-45BA-AD29-D7118FEFF9A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5722131"/>
            <a:ext cx="1148234" cy="114823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936B96-E44A-4630-B1C8-E5094435780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3485" y="5722529"/>
            <a:ext cx="1147437" cy="114743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24A3F19-A149-4F33-A6EE-6EC07D057D3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15612" y="6074433"/>
            <a:ext cx="1076325" cy="447675"/>
          </a:xfrm>
          <a:prstGeom prst="rect">
            <a:avLst/>
          </a:prstGeom>
        </p:spPr>
      </p:pic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id="{9FFF6833-9220-4493-A8BF-39744549FF2D}"/>
              </a:ext>
            </a:extLst>
          </p:cNvPr>
          <p:cNvSpPr txBox="1">
            <a:spLocks/>
          </p:cNvSpPr>
          <p:nvPr userDrawn="1"/>
        </p:nvSpPr>
        <p:spPr>
          <a:xfrm>
            <a:off x="10615612" y="6356350"/>
            <a:ext cx="738188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rgbClr val="E21A1A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B0316A-1850-4790-9666-5CD50C6816D4}" type="slidenum">
              <a:rPr lang="ru-RU" smtClean="0">
                <a:solidFill>
                  <a:srgbClr val="3C67AC"/>
                </a:solidFill>
              </a:rPr>
              <a:pPr/>
              <a:t>‹#›</a:t>
            </a:fld>
            <a:endParaRPr lang="ru-RU" dirty="0">
              <a:solidFill>
                <a:srgbClr val="3C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1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3F7D3-EDFF-4850-A890-9D4B0DDD6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E1853A-BE10-4273-840F-30C6DC2DE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248581-A60D-45D7-BD80-D0C84FBDD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133112-6991-40DD-9C8F-03B442DDDA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E767E8-3B27-4EA9-91B6-D0207AAF5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31DE7F-6BE3-4B85-B401-86840099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061D-598A-4D6E-BF96-470C71FC09D5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4F21CE-D885-411F-89AF-0C84DF10F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DBBD961-F2AA-4F75-9066-28C8ADCC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CE24-17C9-49E1-8433-1E3E6927D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3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2A01C-B6F7-4313-9B97-B17CC2BE9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A10620D-7D3A-4511-8BAE-1DC348E6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061D-598A-4D6E-BF96-470C71FC09D5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9EDF0B-8B3D-4117-B003-BF2DB8220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E7D38E-361E-421D-961F-2119B52C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CE24-17C9-49E1-8433-1E3E6927D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6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CCB2D-010E-4FE5-8D0B-1FBD3078C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714BE3-CAFC-425F-80BC-3B942F017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B62EA1-0A91-4E01-97A8-2DD0260E1C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A061D-598A-4D6E-BF96-470C71FC09D5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041FBC-0A65-44E6-9381-C965BBF9A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01976F-C87C-457A-900B-EB043DE06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ECE24-17C9-49E1-8433-1E3E6927D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38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61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12.emf"/><Relationship Id="rId18" Type="http://schemas.openxmlformats.org/officeDocument/2006/relationships/image" Target="../media/image11.emf"/><Relationship Id="rId3" Type="http://schemas.openxmlformats.org/officeDocument/2006/relationships/image" Target="../media/image20.jpeg"/><Relationship Id="rId21" Type="http://schemas.openxmlformats.org/officeDocument/2006/relationships/image" Target="../media/image4.emf"/><Relationship Id="rId7" Type="http://schemas.openxmlformats.org/officeDocument/2006/relationships/image" Target="../media/image15.emf"/><Relationship Id="rId12" Type="http://schemas.openxmlformats.org/officeDocument/2006/relationships/image" Target="../media/image23.emf"/><Relationship Id="rId17" Type="http://schemas.openxmlformats.org/officeDocument/2006/relationships/image" Target="../media/image10.emf"/><Relationship Id="rId2" Type="http://schemas.openxmlformats.org/officeDocument/2006/relationships/image" Target="../media/image5.emf"/><Relationship Id="rId16" Type="http://schemas.openxmlformats.org/officeDocument/2006/relationships/image" Target="../media/image25.emf"/><Relationship Id="rId20" Type="http://schemas.openxmlformats.org/officeDocument/2006/relationships/image" Target="../media/image26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emf"/><Relationship Id="rId11" Type="http://schemas.openxmlformats.org/officeDocument/2006/relationships/image" Target="../media/image8.emf"/><Relationship Id="rId5" Type="http://schemas.openxmlformats.org/officeDocument/2006/relationships/image" Target="../media/image7.emf"/><Relationship Id="rId15" Type="http://schemas.openxmlformats.org/officeDocument/2006/relationships/image" Target="../media/image9.emf"/><Relationship Id="rId10" Type="http://schemas.openxmlformats.org/officeDocument/2006/relationships/image" Target="../media/image22.emf"/><Relationship Id="rId19" Type="http://schemas.openxmlformats.org/officeDocument/2006/relationships/image" Target="../media/image13.emf"/><Relationship Id="rId4" Type="http://schemas.openxmlformats.org/officeDocument/2006/relationships/image" Target="../media/image6.emf"/><Relationship Id="rId9" Type="http://schemas.openxmlformats.org/officeDocument/2006/relationships/image" Target="../media/image16.emf"/><Relationship Id="rId1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E659E6C-F687-4E81-B2F7-CF5725ED92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  <a:noFill/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F9311AC5-578A-468E-8559-89E68AF1C3A4}"/>
              </a:ext>
            </a:extLst>
          </p:cNvPr>
          <p:cNvSpPr/>
          <p:nvPr/>
        </p:nvSpPr>
        <p:spPr>
          <a:xfrm>
            <a:off x="1143000" y="0"/>
            <a:ext cx="1143000" cy="1143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DF5B07B-00DB-4E26-B8DF-1BA4B801A4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1143000" cy="1143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4CD466C-A8EE-4469-9FE7-A8FC745C0E8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02" y="0"/>
            <a:ext cx="1143000" cy="1143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5476F3-8FA1-45BA-A222-7B2A9DD1865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11" y="0"/>
            <a:ext cx="1143793" cy="1143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2650726-0162-4CF9-AD74-F63CF72FD58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08" y="2"/>
            <a:ext cx="1142207" cy="114220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4632B44-86CD-4B08-8E1A-F24ED958F82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9" y="1142207"/>
            <a:ext cx="1141413" cy="114141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2247F57-F3C9-4D43-9826-119CE0A19A1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63" y="1142207"/>
            <a:ext cx="1143000" cy="1143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F85A179-FC38-4FBE-A4F4-5A344C7F77F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9" y="2282827"/>
            <a:ext cx="1143000" cy="1143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1465C53-EBDA-4B8B-88C4-974C993DC52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0"/>
            <a:ext cx="1143000" cy="1143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D7FC595-28EA-4B96-8A17-F83DE7B5810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2827"/>
            <a:ext cx="1143000" cy="1143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7DC4C0D-DF33-4A23-AAA4-F90BA6AB1F3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563" y="2287586"/>
            <a:ext cx="1143000" cy="1143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C6F4DF6-4E2E-4C91-A917-09EF86F9EEF2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8" y="3439092"/>
            <a:ext cx="1140012" cy="114001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3F386B4-2E9D-4761-97CB-950C703DEBDA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439092"/>
            <a:ext cx="1143000" cy="1143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B7386C2-9F59-4C44-B498-9B56A99111DB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16" y="4593704"/>
            <a:ext cx="1143000" cy="1143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DB1545C-4E34-4EBF-A875-B5D73FA307F1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173" y="3442853"/>
            <a:ext cx="1143000" cy="11430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A99EACC-101C-4544-AB4F-933296647315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" y="4586049"/>
            <a:ext cx="1143000" cy="1143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FDA8B94-FAAF-49D2-8708-DEF5F14D786B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571" y="5721059"/>
            <a:ext cx="1142207" cy="114220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71B977E-4B70-41B7-8CD7-2D77847C9B15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02"/>
          <a:stretch>
            <a:fillRect/>
          </a:stretch>
        </p:blipFill>
        <p:spPr>
          <a:xfrm>
            <a:off x="1136574" y="1136262"/>
            <a:ext cx="2692476" cy="11503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48629716-7F17-4B62-A406-03B0B7CC78CE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662" y="3433763"/>
            <a:ext cx="1201159" cy="120199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71B977E-4B70-41B7-8CD7-2D77847C9B15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04"/>
          <a:stretch>
            <a:fillRect/>
          </a:stretch>
        </p:blipFill>
        <p:spPr>
          <a:xfrm>
            <a:off x="3803574" y="1129912"/>
            <a:ext cx="739851" cy="1150360"/>
          </a:xfrm>
          <a:prstGeom prst="rect">
            <a:avLst/>
          </a:prstGeom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5689775" y="3680370"/>
            <a:ext cx="6853917" cy="91333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3200" b="1" noProof="0" dirty="0" smtClean="0">
                <a:latin typeface="Verdana" panose="020B0604030504040204" pitchFamily="34" charset="0"/>
                <a:ea typeface="Verdana" panose="020B0604030504040204" pitchFamily="34" charset="0"/>
                <a:cs typeface="Segoe UI Semilight" pitchFamily="34" charset="0"/>
              </a:rPr>
              <a:t>Ледовый каток «Снежинка»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Segoe UI Semilight" pitchFamily="34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5624623" y="4896956"/>
            <a:ext cx="6567377" cy="91333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2400" noProof="0" dirty="0" smtClean="0">
                <a:latin typeface="Verdana" panose="020B0604030504040204" pitchFamily="34" charset="0"/>
                <a:ea typeface="Verdana" panose="020B0604030504040204" pitchFamily="34" charset="0"/>
                <a:cs typeface="Segoe UI Semilight" pitchFamily="34" charset="0"/>
              </a:rPr>
              <a:t>Кондратьев Виталий Анатольевич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endParaRPr kumimoji="0" lang="ru-RU" sz="240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Segoe UI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7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Аудитория нашего проекта"/>
          <p:cNvSpPr txBox="1"/>
          <p:nvPr/>
        </p:nvSpPr>
        <p:spPr>
          <a:xfrm>
            <a:off x="1417991" y="246743"/>
            <a:ext cx="13127117" cy="56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019" tIns="38019" rIns="38019" bIns="38019">
            <a:spAutoFit/>
          </a:bodyPr>
          <a:lstStyle>
            <a:lvl1pPr algn="l" defTabSz="1831332">
              <a:lnSpc>
                <a:spcPct val="80000"/>
              </a:lnSpc>
              <a:defRPr sz="8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Segoe UI Semilight" pitchFamily="34" charset="0"/>
              </a:rPr>
              <a:t>Существующие проблемы</a:t>
            </a:r>
            <a:endParaRPr sz="4000" dirty="0">
              <a:latin typeface="Verdana" panose="020B0604030504040204" pitchFamily="34" charset="0"/>
              <a:ea typeface="Verdana" panose="020B0604030504040204" pitchFamily="34" charset="0"/>
              <a:cs typeface="Segoe UI Semilight" pitchFamily="34" charset="0"/>
            </a:endParaRPr>
          </a:p>
        </p:txBody>
      </p:sp>
      <p:sp>
        <p:nvSpPr>
          <p:cNvPr id="25" name="13 000 000 уникальных пользователей в месяц"/>
          <p:cNvSpPr txBox="1"/>
          <p:nvPr/>
        </p:nvSpPr>
        <p:spPr>
          <a:xfrm>
            <a:off x="10847708" y="6080174"/>
            <a:ext cx="2688583" cy="517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4377" tIns="64377" rIns="64377" bIns="64377">
            <a:spAutoFit/>
          </a:bodyPr>
          <a:lstStyle/>
          <a:p>
            <a:pPr algn="l" defTabSz="1373234">
              <a:lnSpc>
                <a:spcPct val="90000"/>
              </a:lnSpc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 smtClean="0">
                <a:solidFill>
                  <a:schemeClr val="bg1"/>
                </a:solidFill>
                <a:latin typeface="Segoe UI Semilight" pitchFamily="34" charset="0"/>
                <a:ea typeface="Verdana" pitchFamily="34" charset="0"/>
                <a:cs typeface="Segoe UI Semilight" pitchFamily="34" charset="0"/>
              </a:rPr>
              <a:t>3</a:t>
            </a:r>
            <a:endParaRPr sz="2400" dirty="0">
              <a:solidFill>
                <a:schemeClr val="bg1"/>
              </a:solidFill>
              <a:latin typeface="Segoe UI Semilight" pitchFamily="34" charset="0"/>
              <a:ea typeface="Verdana" pitchFamily="34" charset="0"/>
              <a:cs typeface="Segoe UI Semilight" pitchFamily="34" charset="0"/>
            </a:endParaRPr>
          </a:p>
        </p:txBody>
      </p:sp>
      <p:sp>
        <p:nvSpPr>
          <p:cNvPr id="1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7026CB8-DBBC-4D81-A700-1FFE6DDA06AE}"/>
              </a:ext>
            </a:extLst>
          </p:cNvPr>
          <p:cNvSpPr txBox="1"/>
          <p:nvPr/>
        </p:nvSpPr>
        <p:spPr>
          <a:xfrm>
            <a:off x="2196955" y="2567600"/>
            <a:ext cx="3360751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Segoe UI Semilight" pitchFamily="34" charset="0"/>
              </a:rPr>
              <a:t>Нет возможности для посещения спортивных кружков и секций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Segoe UI Semiligh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2786" y="850518"/>
            <a:ext cx="10074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b="1" dirty="0">
                <a:solidFill>
                  <a:srgbClr val="5B93D7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itchFamily="34" charset="0"/>
              </a:rPr>
              <a:t> </a:t>
            </a:r>
          </a:p>
        </p:txBody>
      </p: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7026CB8-DBBC-4D81-A700-1FFE6DDA06AE}"/>
              </a:ext>
            </a:extLst>
          </p:cNvPr>
          <p:cNvSpPr txBox="1"/>
          <p:nvPr/>
        </p:nvSpPr>
        <p:spPr>
          <a:xfrm>
            <a:off x="2196956" y="813274"/>
            <a:ext cx="3360751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Segoe UI Semilight" pitchFamily="34" charset="0"/>
              </a:rPr>
              <a:t>Отсутствие площадок для занятия спортом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Segoe UI Semilight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89513" y="2720000"/>
            <a:ext cx="10074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b="1" dirty="0">
                <a:solidFill>
                  <a:srgbClr val="5B93D7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itchFamily="34" charset="0"/>
              </a:rPr>
              <a:t> </a:t>
            </a:r>
          </a:p>
        </p:txBody>
      </p: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7026CB8-DBBC-4D81-A700-1FFE6DDA06AE}"/>
              </a:ext>
            </a:extLst>
          </p:cNvPr>
          <p:cNvSpPr txBox="1"/>
          <p:nvPr/>
        </p:nvSpPr>
        <p:spPr>
          <a:xfrm>
            <a:off x="2210228" y="4474326"/>
            <a:ext cx="3360751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Segoe UI Semilight" pitchFamily="34" charset="0"/>
              </a:rPr>
              <a:t>Материальные затраты для обслуживания ледового катка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Segoe UI Semilight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02786" y="4626726"/>
            <a:ext cx="10074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b="1" dirty="0">
                <a:solidFill>
                  <a:srgbClr val="5B93D7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610" t="17713" r="28546" b="19047"/>
          <a:stretch/>
        </p:blipFill>
        <p:spPr>
          <a:xfrm>
            <a:off x="6042919" y="1358349"/>
            <a:ext cx="6145726" cy="39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00470"/>
            <a:ext cx="1132745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Verdana" panose="020B0604030504040204" pitchFamily="34" charset="0"/>
                <a:ea typeface="Verdana" panose="020B0604030504040204" pitchFamily="34" charset="0"/>
                <a:cs typeface="Segoe UI Semilight" pitchFamily="34" charset="0"/>
              </a:rPr>
              <a:t>Цели </a:t>
            </a:r>
            <a:r>
              <a:rPr lang="ru-RU" sz="4400" dirty="0" smtClean="0">
                <a:latin typeface="Verdana" panose="020B0604030504040204" pitchFamily="34" charset="0"/>
                <a:ea typeface="Verdana" panose="020B0604030504040204" pitchFamily="34" charset="0"/>
                <a:cs typeface="Segoe UI Semilight" pitchFamily="34" charset="0"/>
              </a:rPr>
              <a:t>проекта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Segoe UI Semilight" pitchFamily="34" charset="0"/>
            </a:endParaRPr>
          </a:p>
        </p:txBody>
      </p:sp>
      <p:grpSp>
        <p:nvGrpSpPr>
          <p:cNvPr id="3" name="Group 134">
            <a:extLst>
              <a:ext uri="{FF2B5EF4-FFF2-40B4-BE49-F238E27FC236}">
                <a16:creationId xmlns:a16="http://schemas.microsoft.com/office/drawing/2014/main" id="{10A182A3-B51E-4FA8-86B1-E148059A6562}"/>
              </a:ext>
            </a:extLst>
          </p:cNvPr>
          <p:cNvGrpSpPr/>
          <p:nvPr/>
        </p:nvGrpSpPr>
        <p:grpSpPr>
          <a:xfrm>
            <a:off x="939546" y="2650673"/>
            <a:ext cx="934952" cy="935735"/>
            <a:chOff x="3287425" y="1417883"/>
            <a:chExt cx="648499" cy="649042"/>
          </a:xfrm>
          <a:solidFill>
            <a:srgbClr val="2FA494"/>
          </a:solidFill>
        </p:grpSpPr>
        <p:sp>
          <p:nvSpPr>
            <p:cNvPr id="9" name="Oval 36">
              <a:extLst>
                <a:ext uri="{FF2B5EF4-FFF2-40B4-BE49-F238E27FC236}">
                  <a16:creationId xmlns:a16="http://schemas.microsoft.com/office/drawing/2014/main" id="{F11B6BD2-34C8-438C-B052-F33B950C7D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b="1" dirty="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endParaRPr>
            </a:p>
          </p:txBody>
        </p:sp>
        <p:sp>
          <p:nvSpPr>
            <p:cNvPr id="10" name="Oval 37">
              <a:extLst>
                <a:ext uri="{FF2B5EF4-FFF2-40B4-BE49-F238E27FC236}">
                  <a16:creationId xmlns:a16="http://schemas.microsoft.com/office/drawing/2014/main" id="{BFF35423-2E88-41A2-9CA3-67B028ECB7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rgbClr val="3C67A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b="1" dirty="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endParaRPr>
            </a:p>
          </p:txBody>
        </p:sp>
      </p:grp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7026CB8-DBBC-4D81-A700-1FFE6DDA06AE}"/>
              </a:ext>
            </a:extLst>
          </p:cNvPr>
          <p:cNvSpPr txBox="1"/>
          <p:nvPr/>
        </p:nvSpPr>
        <p:spPr>
          <a:xfrm>
            <a:off x="2125649" y="1025894"/>
            <a:ext cx="8858874" cy="4431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Предоставление возможности бесплатного занятия спортом на ледовом катке «Снежинка» в микрорайоне «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Плющихинский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» г.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Новосибирск</a:t>
            </a:r>
          </a:p>
          <a:p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Организация проведения еженедельных бесплатных тренировок для школьников микрорайона «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Плющихинский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» г. Новосибирск (не менее 20 ребят на одной тренировке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Ежегодное проведение турниров по хоккею для любительских команд с декабря по март (не менее 4 турниров по 50 участников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7" name="Group 134">
            <a:extLst>
              <a:ext uri="{FF2B5EF4-FFF2-40B4-BE49-F238E27FC236}">
                <a16:creationId xmlns:a16="http://schemas.microsoft.com/office/drawing/2014/main" id="{10A182A3-B51E-4FA8-86B1-E148059A6562}"/>
              </a:ext>
            </a:extLst>
          </p:cNvPr>
          <p:cNvGrpSpPr/>
          <p:nvPr/>
        </p:nvGrpSpPr>
        <p:grpSpPr>
          <a:xfrm>
            <a:off x="939546" y="1025894"/>
            <a:ext cx="934952" cy="935735"/>
            <a:chOff x="3287425" y="1417883"/>
            <a:chExt cx="648499" cy="649042"/>
          </a:xfrm>
          <a:solidFill>
            <a:srgbClr val="2FA494"/>
          </a:solidFill>
        </p:grpSpPr>
        <p:sp>
          <p:nvSpPr>
            <p:cNvPr id="8" name="Oval 36">
              <a:extLst>
                <a:ext uri="{FF2B5EF4-FFF2-40B4-BE49-F238E27FC236}">
                  <a16:creationId xmlns:a16="http://schemas.microsoft.com/office/drawing/2014/main" id="{F11B6BD2-34C8-438C-B052-F33B950C7D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b="1" dirty="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endParaRPr>
            </a:p>
          </p:txBody>
        </p:sp>
        <p:sp>
          <p:nvSpPr>
            <p:cNvPr id="11" name="Oval 37">
              <a:extLst>
                <a:ext uri="{FF2B5EF4-FFF2-40B4-BE49-F238E27FC236}">
                  <a16:creationId xmlns:a16="http://schemas.microsoft.com/office/drawing/2014/main" id="{BFF35423-2E88-41A2-9CA3-67B028ECB7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rgbClr val="3C67A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b="1" dirty="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endParaRPr>
            </a:p>
          </p:txBody>
        </p:sp>
      </p:grpSp>
      <p:grpSp>
        <p:nvGrpSpPr>
          <p:cNvPr id="12" name="Group 134">
            <a:extLst>
              <a:ext uri="{FF2B5EF4-FFF2-40B4-BE49-F238E27FC236}">
                <a16:creationId xmlns:a16="http://schemas.microsoft.com/office/drawing/2014/main" id="{10A182A3-B51E-4FA8-86B1-E148059A6562}"/>
              </a:ext>
            </a:extLst>
          </p:cNvPr>
          <p:cNvGrpSpPr/>
          <p:nvPr/>
        </p:nvGrpSpPr>
        <p:grpSpPr>
          <a:xfrm>
            <a:off x="944253" y="4304567"/>
            <a:ext cx="934952" cy="935735"/>
            <a:chOff x="3287425" y="1417883"/>
            <a:chExt cx="648499" cy="649042"/>
          </a:xfrm>
          <a:solidFill>
            <a:srgbClr val="2FA494"/>
          </a:solidFill>
        </p:grpSpPr>
        <p:sp>
          <p:nvSpPr>
            <p:cNvPr id="13" name="Oval 36">
              <a:extLst>
                <a:ext uri="{FF2B5EF4-FFF2-40B4-BE49-F238E27FC236}">
                  <a16:creationId xmlns:a16="http://schemas.microsoft.com/office/drawing/2014/main" id="{F11B6BD2-34C8-438C-B052-F33B950C7D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b="1" dirty="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endParaRPr>
            </a:p>
          </p:txBody>
        </p:sp>
        <p:sp>
          <p:nvSpPr>
            <p:cNvPr id="14" name="Oval 37">
              <a:extLst>
                <a:ext uri="{FF2B5EF4-FFF2-40B4-BE49-F238E27FC236}">
                  <a16:creationId xmlns:a16="http://schemas.microsoft.com/office/drawing/2014/main" id="{BFF35423-2E88-41A2-9CA3-67B028ECB7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rgbClr val="3C67A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b="1" dirty="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96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00470"/>
            <a:ext cx="1132745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 Semilight" pitchFamily="34" charset="0"/>
              </a:rPr>
              <a:t>Задачи проекта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Segoe UI Semilight" pitchFamily="34" charset="0"/>
            </a:endParaRPr>
          </a:p>
        </p:txBody>
      </p:sp>
      <p:grpSp>
        <p:nvGrpSpPr>
          <p:cNvPr id="8" name="Group 134">
            <a:extLst>
              <a:ext uri="{FF2B5EF4-FFF2-40B4-BE49-F238E27FC236}">
                <a16:creationId xmlns:a16="http://schemas.microsoft.com/office/drawing/2014/main" id="{10A182A3-B51E-4FA8-86B1-E148059A6562}"/>
              </a:ext>
            </a:extLst>
          </p:cNvPr>
          <p:cNvGrpSpPr/>
          <p:nvPr/>
        </p:nvGrpSpPr>
        <p:grpSpPr>
          <a:xfrm>
            <a:off x="580840" y="1520705"/>
            <a:ext cx="934952" cy="935735"/>
            <a:chOff x="3287425" y="1417883"/>
            <a:chExt cx="648499" cy="649042"/>
          </a:xfrm>
          <a:solidFill>
            <a:srgbClr val="2FA494"/>
          </a:solidFill>
        </p:grpSpPr>
        <p:sp>
          <p:nvSpPr>
            <p:cNvPr id="9" name="Oval 36">
              <a:extLst>
                <a:ext uri="{FF2B5EF4-FFF2-40B4-BE49-F238E27FC236}">
                  <a16:creationId xmlns:a16="http://schemas.microsoft.com/office/drawing/2014/main" id="{F11B6BD2-34C8-438C-B052-F33B950C7D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b="1" dirty="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endParaRPr>
            </a:p>
          </p:txBody>
        </p:sp>
        <p:sp>
          <p:nvSpPr>
            <p:cNvPr id="10" name="Oval 37">
              <a:extLst>
                <a:ext uri="{FF2B5EF4-FFF2-40B4-BE49-F238E27FC236}">
                  <a16:creationId xmlns:a16="http://schemas.microsoft.com/office/drawing/2014/main" id="{BFF35423-2E88-41A2-9CA3-67B028ECB7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rgbClr val="3C67A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Segoe UI Semilight" pitchFamily="34" charset="0"/>
                  <a:cs typeface="Segoe UI Semilight" pitchFamily="34" charset="0"/>
                </a:rPr>
                <a:t>01</a:t>
              </a:r>
              <a:endParaRPr lang="en-US" sz="500" b="1" dirty="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endParaRPr>
            </a:p>
          </p:txBody>
        </p:sp>
      </p:grpSp>
      <p:grpSp>
        <p:nvGrpSpPr>
          <p:cNvPr id="11" name="Group 129">
            <a:extLst>
              <a:ext uri="{FF2B5EF4-FFF2-40B4-BE49-F238E27FC236}">
                <a16:creationId xmlns:a16="http://schemas.microsoft.com/office/drawing/2014/main" id="{1067F6EE-B563-4051-A915-B4F1A1DC1B55}"/>
              </a:ext>
            </a:extLst>
          </p:cNvPr>
          <p:cNvGrpSpPr/>
          <p:nvPr/>
        </p:nvGrpSpPr>
        <p:grpSpPr>
          <a:xfrm>
            <a:off x="589173" y="3419830"/>
            <a:ext cx="934952" cy="935735"/>
            <a:chOff x="2779491" y="2517212"/>
            <a:chExt cx="648499" cy="649042"/>
          </a:xfrm>
        </p:grpSpPr>
        <p:sp>
          <p:nvSpPr>
            <p:cNvPr id="12" name="Oval 39">
              <a:extLst>
                <a:ext uri="{FF2B5EF4-FFF2-40B4-BE49-F238E27FC236}">
                  <a16:creationId xmlns:a16="http://schemas.microsoft.com/office/drawing/2014/main" id="{BF91892D-C338-4199-AA3D-18B7857DC3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b="1" dirty="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endParaRPr>
            </a:p>
          </p:txBody>
        </p:sp>
        <p:sp>
          <p:nvSpPr>
            <p:cNvPr id="13" name="Oval 40">
              <a:extLst>
                <a:ext uri="{FF2B5EF4-FFF2-40B4-BE49-F238E27FC236}">
                  <a16:creationId xmlns:a16="http://schemas.microsoft.com/office/drawing/2014/main" id="{D52176FD-B12F-48EE-8E18-463B47F328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rgbClr val="6088C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Segoe UI Semilight" pitchFamily="34" charset="0"/>
                  <a:cs typeface="Segoe UI Semilight" pitchFamily="34" charset="0"/>
                </a:rPr>
                <a:t>02</a:t>
              </a:r>
              <a:endParaRPr lang="en-US" sz="2000" b="1" dirty="0">
                <a:latin typeface="Segoe UI Semilight" pitchFamily="34" charset="0"/>
                <a:cs typeface="Segoe UI Semilight" pitchFamily="34" charset="0"/>
              </a:endParaRPr>
            </a:p>
          </p:txBody>
        </p:sp>
      </p:grp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7026CB8-DBBC-4D81-A700-1FFE6DDA06AE}"/>
              </a:ext>
            </a:extLst>
          </p:cNvPr>
          <p:cNvSpPr txBox="1"/>
          <p:nvPr/>
        </p:nvSpPr>
        <p:spPr>
          <a:xfrm>
            <a:off x="1785682" y="1351440"/>
            <a:ext cx="3360751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Привлечение детей и взрослых к любительскому спорту</a:t>
            </a:r>
            <a:endParaRPr lang="ru-RU" altLang="zh-CN" sz="2400" dirty="0" smtClean="0">
              <a:latin typeface="Verdana" panose="020B0604030504040204" pitchFamily="34" charset="0"/>
              <a:ea typeface="Verdana" panose="020B0604030504040204" pitchFamily="34" charset="0"/>
              <a:cs typeface="Segoe UI Semilight" pitchFamily="34" charset="0"/>
              <a:sym typeface="+mn-lt"/>
            </a:endParaRPr>
          </a:p>
        </p:txBody>
      </p: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7026CB8-DBBC-4D81-A700-1FFE6DDA06AE}"/>
              </a:ext>
            </a:extLst>
          </p:cNvPr>
          <p:cNvSpPr txBox="1"/>
          <p:nvPr/>
        </p:nvSpPr>
        <p:spPr>
          <a:xfrm>
            <a:off x="1795438" y="3434023"/>
            <a:ext cx="3970440" cy="1846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Обеспечение возможности бесплатного занятия зимним спортом во дворе</a:t>
            </a:r>
            <a:endParaRPr lang="ru-RU" altLang="zh-CN" sz="2400" dirty="0" smtClean="0">
              <a:latin typeface="Verdana" panose="020B0604030504040204" pitchFamily="34" charset="0"/>
              <a:ea typeface="Verdana" panose="020B0604030504040204" pitchFamily="34" charset="0"/>
              <a:cs typeface="Segoe UI Semilight" pitchFamily="34" charset="0"/>
              <a:sym typeface="+mn-lt"/>
            </a:endParaRPr>
          </a:p>
        </p:txBody>
      </p:sp>
      <p:grpSp>
        <p:nvGrpSpPr>
          <p:cNvPr id="14" name="Group 134">
            <a:extLst>
              <a:ext uri="{FF2B5EF4-FFF2-40B4-BE49-F238E27FC236}">
                <a16:creationId xmlns:a16="http://schemas.microsoft.com/office/drawing/2014/main" id="{10A182A3-B51E-4FA8-86B1-E148059A6562}"/>
              </a:ext>
            </a:extLst>
          </p:cNvPr>
          <p:cNvGrpSpPr/>
          <p:nvPr/>
        </p:nvGrpSpPr>
        <p:grpSpPr>
          <a:xfrm>
            <a:off x="5457614" y="1485536"/>
            <a:ext cx="934952" cy="935735"/>
            <a:chOff x="3287425" y="1417883"/>
            <a:chExt cx="648499" cy="649042"/>
          </a:xfrm>
          <a:solidFill>
            <a:srgbClr val="2FA494"/>
          </a:solidFill>
        </p:grpSpPr>
        <p:sp>
          <p:nvSpPr>
            <p:cNvPr id="15" name="Oval 36">
              <a:extLst>
                <a:ext uri="{FF2B5EF4-FFF2-40B4-BE49-F238E27FC236}">
                  <a16:creationId xmlns:a16="http://schemas.microsoft.com/office/drawing/2014/main" id="{F11B6BD2-34C8-438C-B052-F33B950C7D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b="1" dirty="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endParaRPr>
            </a:p>
          </p:txBody>
        </p:sp>
        <p:sp>
          <p:nvSpPr>
            <p:cNvPr id="16" name="Oval 37">
              <a:extLst>
                <a:ext uri="{FF2B5EF4-FFF2-40B4-BE49-F238E27FC236}">
                  <a16:creationId xmlns:a16="http://schemas.microsoft.com/office/drawing/2014/main" id="{BFF35423-2E88-41A2-9CA3-67B028ECB7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rgbClr val="3C67A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Segoe UI Semilight" pitchFamily="34" charset="0"/>
                  <a:cs typeface="Segoe UI Semilight" pitchFamily="34" charset="0"/>
                </a:rPr>
                <a:t>0</a:t>
              </a:r>
              <a:r>
                <a:rPr lang="ru-RU" sz="2000" b="1" dirty="0" smtClean="0">
                  <a:solidFill>
                    <a:schemeClr val="bg1"/>
                  </a:solidFill>
                  <a:latin typeface="Segoe UI Semilight" pitchFamily="34" charset="0"/>
                  <a:cs typeface="Segoe UI Semilight" pitchFamily="34" charset="0"/>
                </a:rPr>
                <a:t>3</a:t>
              </a:r>
              <a:endParaRPr lang="en-US" sz="500" b="1" dirty="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endParaRPr>
            </a:p>
          </p:txBody>
        </p:sp>
      </p:grp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7026CB8-DBBC-4D81-A700-1FFE6DDA06AE}"/>
              </a:ext>
            </a:extLst>
          </p:cNvPr>
          <p:cNvSpPr txBox="1"/>
          <p:nvPr/>
        </p:nvSpPr>
        <p:spPr>
          <a:xfrm>
            <a:off x="6662456" y="1316271"/>
            <a:ext cx="4111052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Поддержка инициативной группы в обслуживании катка и проведении турниров по хоккею</a:t>
            </a:r>
            <a:endParaRPr lang="ru-RU" altLang="zh-CN" sz="2400" dirty="0" smtClean="0">
              <a:latin typeface="Verdana" panose="020B0604030504040204" pitchFamily="34" charset="0"/>
              <a:ea typeface="Verdana" panose="020B0604030504040204" pitchFamily="34" charset="0"/>
              <a:cs typeface="Segoe UI Semilight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96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3 000 000 уникальных пользователей в месяц"/>
          <p:cNvSpPr txBox="1"/>
          <p:nvPr/>
        </p:nvSpPr>
        <p:spPr>
          <a:xfrm>
            <a:off x="10847708" y="6080174"/>
            <a:ext cx="2688583" cy="517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4377" tIns="64377" rIns="64377" bIns="64377">
            <a:spAutoFit/>
          </a:bodyPr>
          <a:lstStyle/>
          <a:p>
            <a:pPr algn="l" defTabSz="1373234">
              <a:lnSpc>
                <a:spcPct val="90000"/>
              </a:lnSpc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 smtClean="0">
                <a:solidFill>
                  <a:schemeClr val="bg1"/>
                </a:solidFill>
                <a:latin typeface="Segoe UI Semilight" pitchFamily="34" charset="0"/>
                <a:ea typeface="Verdana" pitchFamily="34" charset="0"/>
                <a:cs typeface="Segoe UI Semilight" pitchFamily="34" charset="0"/>
              </a:rPr>
              <a:t>3</a:t>
            </a:r>
            <a:endParaRPr sz="2400" dirty="0">
              <a:solidFill>
                <a:schemeClr val="bg1"/>
              </a:solidFill>
              <a:latin typeface="Segoe UI Semilight" pitchFamily="34" charset="0"/>
              <a:ea typeface="Verdana" pitchFamily="34" charset="0"/>
              <a:cs typeface="Segoe UI Semilight" pitchFamily="34" charset="0"/>
            </a:endParaRPr>
          </a:p>
        </p:txBody>
      </p:sp>
      <p:sp>
        <p:nvSpPr>
          <p:cNvPr id="19" name="Аудитория нашего проекта"/>
          <p:cNvSpPr txBox="1"/>
          <p:nvPr/>
        </p:nvSpPr>
        <p:spPr>
          <a:xfrm>
            <a:off x="1417991" y="246743"/>
            <a:ext cx="13127117" cy="56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019" tIns="38019" rIns="38019" bIns="38019">
            <a:spAutoFit/>
          </a:bodyPr>
          <a:lstStyle>
            <a:lvl1pPr algn="l" defTabSz="1831332">
              <a:lnSpc>
                <a:spcPct val="80000"/>
              </a:lnSpc>
              <a:defRPr sz="8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Segoe UI Semilight" pitchFamily="34" charset="0"/>
              </a:rPr>
              <a:t>Ежегодный календарь план проекта</a:t>
            </a:r>
            <a:endParaRPr sz="4000" dirty="0">
              <a:latin typeface="Verdana" panose="020B0604030504040204" pitchFamily="34" charset="0"/>
              <a:ea typeface="Verdana" panose="020B0604030504040204" pitchFamily="34" charset="0"/>
              <a:cs typeface="Segoe UI Semilight" pitchFamily="34" charset="0"/>
            </a:endParaRPr>
          </a:p>
        </p:txBody>
      </p:sp>
      <p:sp>
        <p:nvSpPr>
          <p:cNvPr id="29" name="Oval 37">
            <a:extLst>
              <a:ext uri="{FF2B5EF4-FFF2-40B4-BE49-F238E27FC236}">
                <a16:creationId xmlns:a16="http://schemas.microsoft.com/office/drawing/2014/main" id="{BFF35423-2E88-41A2-9CA3-67B028ECB7D1}"/>
              </a:ext>
            </a:extLst>
          </p:cNvPr>
          <p:cNvSpPr>
            <a:spLocks noChangeAspect="1"/>
          </p:cNvSpPr>
          <p:nvPr/>
        </p:nvSpPr>
        <p:spPr>
          <a:xfrm>
            <a:off x="1508541" y="1140626"/>
            <a:ext cx="863280" cy="86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itchFamily="34" charset="0"/>
              </a:rPr>
              <a:t>1</a:t>
            </a:r>
            <a:endParaRPr lang="en-US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Segoe UI Semilight" pitchFamily="34" charset="0"/>
            </a:endParaRP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7026CB8-DBBC-4D81-A700-1FFE6DDA06AE}"/>
              </a:ext>
            </a:extLst>
          </p:cNvPr>
          <p:cNvSpPr txBox="1"/>
          <p:nvPr/>
        </p:nvSpPr>
        <p:spPr>
          <a:xfrm>
            <a:off x="2462987" y="1136747"/>
            <a:ext cx="8882792" cy="764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Подготовительный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Segoe UI Semilight" pitchFamily="34" charset="0"/>
                <a:sym typeface="+mn-lt"/>
              </a:rPr>
              <a:t>и</a:t>
            </a:r>
            <a:r>
              <a:rPr lang="ru-RU" altLang="zh-CN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Segoe UI Semilight" pitchFamily="34" charset="0"/>
                <a:sym typeface="+mn-lt"/>
              </a:rPr>
              <a:t>юнь-август)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400" dirty="0" smtClean="0">
                <a:latin typeface="Verdana" panose="020B0604030504040204" pitchFamily="34" charset="0"/>
                <a:ea typeface="Verdana" panose="020B0604030504040204" pitchFamily="34" charset="0"/>
                <a:cs typeface="Segoe UI Semilight" pitchFamily="34" charset="0"/>
                <a:sym typeface="+mn-lt"/>
              </a:rPr>
              <a:t>Косметический ремонт раздевалок и бортов катка</a:t>
            </a: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7026CB8-DBBC-4D81-A700-1FFE6DDA06AE}"/>
              </a:ext>
            </a:extLst>
          </p:cNvPr>
          <p:cNvSpPr txBox="1"/>
          <p:nvPr/>
        </p:nvSpPr>
        <p:spPr>
          <a:xfrm>
            <a:off x="6323309" y="2167724"/>
            <a:ext cx="160148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zh-CN" sz="2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Segoe UI Semilight" pitchFamily="34" charset="0"/>
              <a:sym typeface="+mn-lt"/>
            </a:endParaRPr>
          </a:p>
        </p:txBody>
      </p:sp>
      <p:sp>
        <p:nvSpPr>
          <p:cNvPr id="42" name="Oval 37">
            <a:extLst>
              <a:ext uri="{FF2B5EF4-FFF2-40B4-BE49-F238E27FC236}">
                <a16:creationId xmlns:a16="http://schemas.microsoft.com/office/drawing/2014/main" id="{BFF35423-2E88-41A2-9CA3-67B028ECB7D1}"/>
              </a:ext>
            </a:extLst>
          </p:cNvPr>
          <p:cNvSpPr>
            <a:spLocks noChangeAspect="1"/>
          </p:cNvSpPr>
          <p:nvPr/>
        </p:nvSpPr>
        <p:spPr>
          <a:xfrm>
            <a:off x="1508541" y="2294961"/>
            <a:ext cx="863280" cy="86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itchFamily="34" charset="0"/>
              </a:rPr>
              <a:t>2</a:t>
            </a:r>
            <a:endParaRPr lang="en-US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Segoe UI Semilight" pitchFamily="34" charset="0"/>
            </a:endParaRPr>
          </a:p>
        </p:txBody>
      </p:sp>
      <p:sp>
        <p:nvSpPr>
          <p:cNvPr id="4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7026CB8-DBBC-4D81-A700-1FFE6DDA06AE}"/>
              </a:ext>
            </a:extLst>
          </p:cNvPr>
          <p:cNvSpPr txBox="1"/>
          <p:nvPr/>
        </p:nvSpPr>
        <p:spPr>
          <a:xfrm>
            <a:off x="2462988" y="2336798"/>
            <a:ext cx="8702317" cy="764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Организационный (октябрь-ноябрь)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400" dirty="0" smtClean="0">
                <a:latin typeface="Verdana" panose="020B0604030504040204" pitchFamily="34" charset="0"/>
                <a:ea typeface="Verdana" panose="020B0604030504040204" pitchFamily="34" charset="0"/>
                <a:cs typeface="Segoe UI Semilight" pitchFamily="34" charset="0"/>
                <a:sym typeface="+mn-lt"/>
              </a:rPr>
              <a:t>Заливка льда, подготовка катка</a:t>
            </a:r>
          </a:p>
        </p:txBody>
      </p:sp>
      <p:sp>
        <p:nvSpPr>
          <p:cNvPr id="4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7026CB8-DBBC-4D81-A700-1FFE6DDA06AE}"/>
              </a:ext>
            </a:extLst>
          </p:cNvPr>
          <p:cNvSpPr txBox="1"/>
          <p:nvPr/>
        </p:nvSpPr>
        <p:spPr>
          <a:xfrm>
            <a:off x="6323309" y="3153617"/>
            <a:ext cx="160148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zh-CN" sz="2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Segoe UI Semilight" pitchFamily="34" charset="0"/>
              <a:sym typeface="+mn-lt"/>
            </a:endParaRPr>
          </a:p>
        </p:txBody>
      </p:sp>
      <p:sp>
        <p:nvSpPr>
          <p:cNvPr id="45" name="Oval 37">
            <a:extLst>
              <a:ext uri="{FF2B5EF4-FFF2-40B4-BE49-F238E27FC236}">
                <a16:creationId xmlns:a16="http://schemas.microsoft.com/office/drawing/2014/main" id="{BFF35423-2E88-41A2-9CA3-67B028ECB7D1}"/>
              </a:ext>
            </a:extLst>
          </p:cNvPr>
          <p:cNvSpPr>
            <a:spLocks noChangeAspect="1"/>
          </p:cNvSpPr>
          <p:nvPr/>
        </p:nvSpPr>
        <p:spPr>
          <a:xfrm>
            <a:off x="1496509" y="3353456"/>
            <a:ext cx="863280" cy="86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itchFamily="34" charset="0"/>
              </a:rPr>
              <a:t>3</a:t>
            </a:r>
            <a:endParaRPr lang="en-US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Segoe UI Semilight" pitchFamily="34" charset="0"/>
            </a:endParaRPr>
          </a:p>
        </p:txBody>
      </p:sp>
      <p:sp>
        <p:nvSpPr>
          <p:cNvPr id="4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7026CB8-DBBC-4D81-A700-1FFE6DDA06AE}"/>
              </a:ext>
            </a:extLst>
          </p:cNvPr>
          <p:cNvSpPr txBox="1"/>
          <p:nvPr/>
        </p:nvSpPr>
        <p:spPr>
          <a:xfrm>
            <a:off x="2462987" y="3454494"/>
            <a:ext cx="9195612" cy="764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Завершающий (декабрь-март)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400" dirty="0" smtClean="0">
                <a:latin typeface="Verdana" panose="020B0604030504040204" pitchFamily="34" charset="0"/>
                <a:ea typeface="Verdana" panose="020B0604030504040204" pitchFamily="34" charset="0"/>
                <a:cs typeface="Segoe UI Semilight" pitchFamily="34" charset="0"/>
                <a:sym typeface="+mn-lt"/>
              </a:rPr>
              <a:t>Проведение тренировок и турниров по хоккею</a:t>
            </a:r>
          </a:p>
        </p:txBody>
      </p:sp>
      <p:sp>
        <p:nvSpPr>
          <p:cNvPr id="47" name="Oval 37">
            <a:extLst>
              <a:ext uri="{FF2B5EF4-FFF2-40B4-BE49-F238E27FC236}">
                <a16:creationId xmlns:a16="http://schemas.microsoft.com/office/drawing/2014/main" id="{BFF35423-2E88-41A2-9CA3-67B028ECB7D1}"/>
              </a:ext>
            </a:extLst>
          </p:cNvPr>
          <p:cNvSpPr>
            <a:spLocks noChangeAspect="1"/>
          </p:cNvSpPr>
          <p:nvPr/>
        </p:nvSpPr>
        <p:spPr>
          <a:xfrm>
            <a:off x="1484478" y="4478497"/>
            <a:ext cx="863280" cy="86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itchFamily="34" charset="0"/>
              </a:rPr>
              <a:t>4</a:t>
            </a:r>
            <a:endParaRPr lang="en-US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Segoe UI Semilight" pitchFamily="34" charset="0"/>
            </a:endParaRPr>
          </a:p>
        </p:txBody>
      </p:sp>
      <p:sp>
        <p:nvSpPr>
          <p:cNvPr id="4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7026CB8-DBBC-4D81-A700-1FFE6DDA06AE}"/>
              </a:ext>
            </a:extLst>
          </p:cNvPr>
          <p:cNvSpPr txBox="1"/>
          <p:nvPr/>
        </p:nvSpPr>
        <p:spPr>
          <a:xfrm>
            <a:off x="2438924" y="4528244"/>
            <a:ext cx="8533875" cy="1503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Информационный (декабрь-март)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400" dirty="0" smtClean="0">
                <a:latin typeface="Verdana" panose="020B0604030504040204" pitchFamily="34" charset="0"/>
                <a:ea typeface="Verdana" panose="020B0604030504040204" pitchFamily="34" charset="0"/>
                <a:cs typeface="Segoe UI Semilight" pitchFamily="34" charset="0"/>
                <a:sym typeface="+mn-lt"/>
              </a:rPr>
              <a:t>Анонс времени заливки льда, тренировок и дат проведения турниров, публикация фотографий с турниров в социальной сети </a:t>
            </a:r>
            <a:r>
              <a:rPr lang="ru-RU" altLang="zh-CN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Segoe UI Semilight" pitchFamily="34" charset="0"/>
                <a:sym typeface="+mn-lt"/>
              </a:rPr>
              <a:t>ВКонтакте</a:t>
            </a:r>
            <a:endParaRPr lang="ru-RU" altLang="zh-CN" sz="2400" dirty="0" smtClean="0">
              <a:latin typeface="Verdana" panose="020B0604030504040204" pitchFamily="34" charset="0"/>
              <a:ea typeface="Verdana" panose="020B0604030504040204" pitchFamily="34" charset="0"/>
              <a:cs typeface="Segoe UI Semilight" pitchFamily="34" charset="0"/>
              <a:sym typeface="+mn-lt"/>
            </a:endParaRPr>
          </a:p>
        </p:txBody>
      </p:sp>
      <p:sp>
        <p:nvSpPr>
          <p:cNvPr id="5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7026CB8-DBBC-4D81-A700-1FFE6DDA06AE}"/>
              </a:ext>
            </a:extLst>
          </p:cNvPr>
          <p:cNvSpPr txBox="1"/>
          <p:nvPr/>
        </p:nvSpPr>
        <p:spPr>
          <a:xfrm>
            <a:off x="6311277" y="4212101"/>
            <a:ext cx="160148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zh-CN" sz="2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Segoe UI Semilight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50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69517" y="235974"/>
            <a:ext cx="1132745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 Semilight" pitchFamily="34" charset="0"/>
              </a:rPr>
              <a:t>Результаты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 Semilight" pitchFamily="34" charset="0"/>
              </a:rPr>
              <a:t> проекта за 2021г.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Segoe UI Semilight" pitchFamily="34" charset="0"/>
            </a:endParaRPr>
          </a:p>
        </p:txBody>
      </p:sp>
      <p:grpSp>
        <p:nvGrpSpPr>
          <p:cNvPr id="3" name="Group 134">
            <a:extLst>
              <a:ext uri="{FF2B5EF4-FFF2-40B4-BE49-F238E27FC236}">
                <a16:creationId xmlns:a16="http://schemas.microsoft.com/office/drawing/2014/main" id="{10A182A3-B51E-4FA8-86B1-E148059A6562}"/>
              </a:ext>
            </a:extLst>
          </p:cNvPr>
          <p:cNvGrpSpPr/>
          <p:nvPr/>
        </p:nvGrpSpPr>
        <p:grpSpPr>
          <a:xfrm>
            <a:off x="527818" y="1160806"/>
            <a:ext cx="934952" cy="935735"/>
            <a:chOff x="3287425" y="1417883"/>
            <a:chExt cx="648499" cy="649042"/>
          </a:xfrm>
          <a:solidFill>
            <a:srgbClr val="2FA494"/>
          </a:solidFill>
        </p:grpSpPr>
        <p:sp>
          <p:nvSpPr>
            <p:cNvPr id="9" name="Oval 36">
              <a:extLst>
                <a:ext uri="{FF2B5EF4-FFF2-40B4-BE49-F238E27FC236}">
                  <a16:creationId xmlns:a16="http://schemas.microsoft.com/office/drawing/2014/main" id="{F11B6BD2-34C8-438C-B052-F33B950C7D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b="1" dirty="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endParaRPr>
            </a:p>
          </p:txBody>
        </p:sp>
        <p:sp>
          <p:nvSpPr>
            <p:cNvPr id="10" name="Oval 37">
              <a:extLst>
                <a:ext uri="{FF2B5EF4-FFF2-40B4-BE49-F238E27FC236}">
                  <a16:creationId xmlns:a16="http://schemas.microsoft.com/office/drawing/2014/main" id="{BFF35423-2E88-41A2-9CA3-67B028ECB7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rgbClr val="3C67A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Segoe UI Semilight" pitchFamily="34" charset="0"/>
                  <a:cs typeface="Segoe UI Semilight" pitchFamily="34" charset="0"/>
                </a:rPr>
                <a:t>01</a:t>
              </a:r>
              <a:endParaRPr lang="en-US" sz="500" b="1" dirty="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endParaRPr>
            </a:p>
          </p:txBody>
        </p:sp>
      </p:grpSp>
      <p:grpSp>
        <p:nvGrpSpPr>
          <p:cNvPr id="4" name="Group 129">
            <a:extLst>
              <a:ext uri="{FF2B5EF4-FFF2-40B4-BE49-F238E27FC236}">
                <a16:creationId xmlns:a16="http://schemas.microsoft.com/office/drawing/2014/main" id="{1067F6EE-B563-4051-A915-B4F1A1DC1B55}"/>
              </a:ext>
            </a:extLst>
          </p:cNvPr>
          <p:cNvGrpSpPr/>
          <p:nvPr/>
        </p:nvGrpSpPr>
        <p:grpSpPr>
          <a:xfrm>
            <a:off x="5092461" y="1160806"/>
            <a:ext cx="934952" cy="935735"/>
            <a:chOff x="2779491" y="2517212"/>
            <a:chExt cx="648499" cy="649042"/>
          </a:xfrm>
        </p:grpSpPr>
        <p:sp>
          <p:nvSpPr>
            <p:cNvPr id="12" name="Oval 39">
              <a:extLst>
                <a:ext uri="{FF2B5EF4-FFF2-40B4-BE49-F238E27FC236}">
                  <a16:creationId xmlns:a16="http://schemas.microsoft.com/office/drawing/2014/main" id="{BF91892D-C338-4199-AA3D-18B7857DC3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b="1" dirty="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endParaRPr>
            </a:p>
          </p:txBody>
        </p:sp>
        <p:sp>
          <p:nvSpPr>
            <p:cNvPr id="13" name="Oval 40">
              <a:extLst>
                <a:ext uri="{FF2B5EF4-FFF2-40B4-BE49-F238E27FC236}">
                  <a16:creationId xmlns:a16="http://schemas.microsoft.com/office/drawing/2014/main" id="{D52176FD-B12F-48EE-8E18-463B47F328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rgbClr val="6088C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Segoe UI Semilight" pitchFamily="34" charset="0"/>
                  <a:cs typeface="Segoe UI Semilight" pitchFamily="34" charset="0"/>
                </a:rPr>
                <a:t>02</a:t>
              </a:r>
              <a:endParaRPr lang="en-US" sz="2000" b="1" dirty="0">
                <a:latin typeface="Segoe UI Semilight" pitchFamily="34" charset="0"/>
                <a:cs typeface="Segoe UI Semilight" pitchFamily="34" charset="0"/>
              </a:endParaRPr>
            </a:p>
          </p:txBody>
        </p:sp>
      </p:grp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7026CB8-DBBC-4D81-A700-1FFE6DDA06AE}"/>
              </a:ext>
            </a:extLst>
          </p:cNvPr>
          <p:cNvSpPr txBox="1"/>
          <p:nvPr/>
        </p:nvSpPr>
        <p:spPr>
          <a:xfrm>
            <a:off x="1731710" y="1241241"/>
            <a:ext cx="3360751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оздан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ледовый каток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«Снежинка»</a:t>
            </a:r>
            <a:endParaRPr lang="ru-RU" altLang="zh-CN" sz="2400" dirty="0" smtClean="0">
              <a:latin typeface="Verdana" panose="020B0604030504040204" pitchFamily="34" charset="0"/>
              <a:ea typeface="Verdana" panose="020B0604030504040204" pitchFamily="34" charset="0"/>
              <a:cs typeface="Segoe UI Semilight" pitchFamily="34" charset="0"/>
              <a:sym typeface="+mn-lt"/>
            </a:endParaRPr>
          </a:p>
        </p:txBody>
      </p: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7026CB8-DBBC-4D81-A700-1FFE6DDA06AE}"/>
              </a:ext>
            </a:extLst>
          </p:cNvPr>
          <p:cNvSpPr txBox="1"/>
          <p:nvPr/>
        </p:nvSpPr>
        <p:spPr>
          <a:xfrm>
            <a:off x="6135292" y="1160806"/>
            <a:ext cx="5733832" cy="1846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роведено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4 турнира по хоккею для любительских команд, в которых приняло участие 200 человек. Проведено 40 бесплатных тренировок для 50 школьников. </a:t>
            </a:r>
            <a:endParaRPr lang="ru-RU" altLang="zh-CN" sz="3200" dirty="0">
              <a:latin typeface="Verdana" panose="020B0604030504040204" pitchFamily="34" charset="0"/>
              <a:ea typeface="Verdana" panose="020B0604030504040204" pitchFamily="34" charset="0"/>
              <a:cs typeface="Segoe UI Semilight" pitchFamily="34" charset="0"/>
              <a:sym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1451" t="30454" r="13494" b="35041"/>
          <a:stretch/>
        </p:blipFill>
        <p:spPr>
          <a:xfrm>
            <a:off x="2174550" y="3308554"/>
            <a:ext cx="7826700" cy="354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21564</TotalTime>
  <Words>228</Words>
  <Application>Microsoft Office PowerPoint</Application>
  <PresentationFormat>Широкоэкранный</PresentationFormat>
  <Paragraphs>47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Segoe UI Light</vt:lpstr>
      <vt:lpstr>Segoe UI Semilight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enis24t@mail.ru</cp:lastModifiedBy>
  <cp:revision>1300</cp:revision>
  <dcterms:created xsi:type="dcterms:W3CDTF">2021-10-27T07:31:54Z</dcterms:created>
  <dcterms:modified xsi:type="dcterms:W3CDTF">2022-06-08T14:03:56Z</dcterms:modified>
</cp:coreProperties>
</file>