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3" r:id="rId2"/>
    <p:sldId id="278" r:id="rId3"/>
    <p:sldId id="276" r:id="rId4"/>
    <p:sldId id="279" r:id="rId5"/>
    <p:sldId id="277" r:id="rId6"/>
    <p:sldId id="260" r:id="rId7"/>
    <p:sldId id="264" r:id="rId8"/>
    <p:sldId id="280" r:id="rId9"/>
    <p:sldId id="281" r:id="rId10"/>
    <p:sldId id="282" r:id="rId11"/>
    <p:sldId id="283" r:id="rId12"/>
    <p:sldId id="284" r:id="rId13"/>
    <p:sldId id="274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666699"/>
    <a:srgbClr val="3399FF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9" autoAdjust="0"/>
    <p:restoredTop sz="82616" autoAdjust="0"/>
  </p:normalViewPr>
  <p:slideViewPr>
    <p:cSldViewPr>
      <p:cViewPr varScale="1">
        <p:scale>
          <a:sx n="91" d="100"/>
          <a:sy n="91" d="100"/>
        </p:scale>
        <p:origin x="237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8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0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44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257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4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288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59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3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6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E48A96-E1BB-4C8F-80B2-32A47A48A9D5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>
            <a:hlinkClick r:id="rId20"/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85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5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467544" y="1700808"/>
            <a:ext cx="8501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 2 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Суровикино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91346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Патриотические мероприятия: митинги, акции, уроки истории для школьников</a:t>
            </a:r>
            <a:endParaRPr lang="ru-RU" sz="3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" y="3176422"/>
            <a:ext cx="2382929" cy="1787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9" y="5057122"/>
            <a:ext cx="2409956" cy="1606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1" y="1270616"/>
            <a:ext cx="2369303" cy="177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76" y="1278295"/>
            <a:ext cx="3347864" cy="2510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57" y="1278294"/>
            <a:ext cx="1883174" cy="2510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1" y="4127784"/>
            <a:ext cx="3302229" cy="2476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152233"/>
            <a:ext cx="1883174" cy="25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91346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Экологические акции</a:t>
            </a:r>
            <a:endParaRPr lang="ru-RU" sz="3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1998222" cy="2664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56" y="904650"/>
            <a:ext cx="2555776" cy="1916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0"/>
          <a:stretch/>
        </p:blipFill>
        <p:spPr>
          <a:xfrm rot="5400000" flipV="1">
            <a:off x="164103" y="4249039"/>
            <a:ext cx="2736303" cy="1960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925028" y="1999895"/>
            <a:ext cx="3987724" cy="1797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3573" y="5064332"/>
            <a:ext cx="3628615" cy="1635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4016" y="3033426"/>
            <a:ext cx="4124655" cy="18589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17" y="895844"/>
            <a:ext cx="1474219" cy="19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91346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Помощь школе в подготовке праздников, концертов, митингов, субботников и пр.</a:t>
            </a:r>
            <a:endParaRPr lang="ru-RU" sz="3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3664" y="2065099"/>
            <a:ext cx="2708006" cy="20310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61" y="4730890"/>
            <a:ext cx="1847827" cy="1385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13" y="1123610"/>
            <a:ext cx="2612042" cy="1956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0940" y="1880307"/>
            <a:ext cx="1868080" cy="2490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5" y="1365578"/>
            <a:ext cx="1964070" cy="1473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89" y="3274961"/>
            <a:ext cx="1982173" cy="2642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69" y="3284984"/>
            <a:ext cx="2484276" cy="3312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5" y="4730890"/>
            <a:ext cx="1724422" cy="17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D0580-796E-7347-6562-B9CAA92F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36712"/>
            <a:ext cx="8712968" cy="13608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effectLst/>
              </a:rPr>
              <a:t>Развитие и перспективы текущей деятельности волонтерского отряда «Чистые сердца»: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69FB94-56DC-67A8-987F-887B82727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2708920"/>
            <a:ext cx="8712968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волонтерскую деятельность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большего количества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благоприятных условий для самореализации и развития творческих способностей молодежи;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-содействие привлечению к совместной деятельности всех образовательных организаций г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Суровикино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семинаров, встреч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родителями и специалистами, работающими в данном направлении.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6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4"/>
          <a:stretch/>
        </p:blipFill>
        <p:spPr>
          <a:xfrm>
            <a:off x="4283968" y="260648"/>
            <a:ext cx="4673585" cy="217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3" y="2517923"/>
            <a:ext cx="8418000" cy="2376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4374A"/>
                </a:solidFill>
              </a:rPr>
              <a:t>Волонтерский отряд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4374A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«По зову сердца»</a:t>
            </a:r>
            <a:r>
              <a:rPr lang="ru-RU" sz="2800" b="1" dirty="0" smtClean="0">
                <a:solidFill>
                  <a:srgbClr val="04374A"/>
                </a:solidFill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4374A"/>
                </a:solidFill>
              </a:rPr>
              <a:t>создан на базе МКОУ СОШ № 2 г. Суровикино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4374A"/>
                </a:solidFill>
              </a:rPr>
              <a:t>(приказ № 90 от 23 декабря 2021 года)</a:t>
            </a:r>
            <a:endParaRPr lang="ru-RU" sz="2400" b="1" dirty="0">
              <a:solidFill>
                <a:srgbClr val="04374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79" y="5131161"/>
            <a:ext cx="2087724" cy="139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51" y="5120138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r="10479"/>
          <a:stretch/>
        </p:blipFill>
        <p:spPr>
          <a:xfrm>
            <a:off x="6012160" y="5120138"/>
            <a:ext cx="2088232" cy="139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7996871" y="330406"/>
            <a:ext cx="720080" cy="7200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59" y="260648"/>
            <a:ext cx="926105" cy="7394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8950" y="260648"/>
            <a:ext cx="38474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Почтовый</a:t>
            </a:r>
            <a:r>
              <a:rPr lang="ru-RU" i="1" dirty="0">
                <a:solidFill>
                  <a:srgbClr val="002060"/>
                </a:solidFill>
                <a:latin typeface="verdana" panose="020B0604030504040204" pitchFamily="34" charset="0"/>
              </a:rPr>
              <a:t>, юридический и фактический адрес: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</a:rPr>
              <a:t>404415, Россия, Волгоградская область,  </a:t>
            </a:r>
            <a:r>
              <a:rPr lang="ru-RU" dirty="0" err="1">
                <a:solidFill>
                  <a:srgbClr val="002060"/>
                </a:solidFill>
                <a:latin typeface="verdana" panose="020B0604030504040204" pitchFamily="34" charset="0"/>
              </a:rPr>
              <a:t>Суровикинский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</a:rPr>
              <a:t> район,  г. Суровикино, ул. Советская, 144а.</a:t>
            </a:r>
            <a:endParaRPr lang="ru-RU" b="0" i="0" dirty="0">
              <a:solidFill>
                <a:srgbClr val="00206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2" t="13729" b="62334"/>
          <a:stretch/>
        </p:blipFill>
        <p:spPr>
          <a:xfrm>
            <a:off x="4703734" y="188640"/>
            <a:ext cx="4225751" cy="6552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2" t="13729" b="62334"/>
          <a:stretch/>
        </p:blipFill>
        <p:spPr>
          <a:xfrm>
            <a:off x="180693" y="188640"/>
            <a:ext cx="4383926" cy="6552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5281" y="370899"/>
            <a:ext cx="4015475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Руководитель отряда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8871" y="400423"/>
            <a:ext cx="4015475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Командир отряда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/>
          <a:stretch/>
        </p:blipFill>
        <p:spPr>
          <a:xfrm>
            <a:off x="2995715" y="1659287"/>
            <a:ext cx="1429719" cy="163313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5281" y="1452778"/>
            <a:ext cx="36730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</a:rPr>
              <a:t>  </a:t>
            </a:r>
            <a:r>
              <a:rPr lang="ru-RU" sz="3000" dirty="0" smtClean="0">
                <a:solidFill>
                  <a:schemeClr val="bg1"/>
                </a:solidFill>
              </a:rPr>
              <a:t>Бузулуцкая </a:t>
            </a:r>
            <a:endParaRPr lang="ru-RU" sz="3000" dirty="0">
              <a:solidFill>
                <a:schemeClr val="bg1"/>
              </a:solidFill>
            </a:endParaRPr>
          </a:p>
          <a:p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smtClean="0">
                <a:solidFill>
                  <a:schemeClr val="bg1"/>
                </a:solidFill>
              </a:rPr>
              <a:t> Ольга </a:t>
            </a:r>
            <a:endParaRPr lang="ru-RU" sz="3000" dirty="0">
              <a:solidFill>
                <a:schemeClr val="bg1"/>
              </a:solidFill>
            </a:endParaRPr>
          </a:p>
          <a:p>
            <a:r>
              <a:rPr lang="ru-RU" sz="3000" dirty="0">
                <a:solidFill>
                  <a:schemeClr val="bg1"/>
                </a:solidFill>
              </a:rPr>
              <a:t>  Викторовна</a:t>
            </a:r>
          </a:p>
          <a:p>
            <a:endParaRPr lang="ru-RU" sz="3000" dirty="0">
              <a:solidFill>
                <a:schemeClr val="bg1"/>
              </a:solidFill>
            </a:endParaRP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Советник директора по воспитанию и взаимодействию с детскими общественными объединениями,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учитель </a:t>
            </a:r>
            <a:r>
              <a:rPr lang="ru-RU" sz="2100" dirty="0">
                <a:solidFill>
                  <a:schemeClr val="bg1"/>
                </a:solidFill>
              </a:rPr>
              <a:t>русского языка и литературы </a:t>
            </a:r>
          </a:p>
          <a:p>
            <a:pPr algn="ctr"/>
            <a:r>
              <a:rPr lang="ru-RU" sz="2100" dirty="0">
                <a:solidFill>
                  <a:schemeClr val="bg1"/>
                </a:solidFill>
              </a:rPr>
              <a:t>МКОУ СОШ № 2 г. Суровикино</a:t>
            </a:r>
          </a:p>
        </p:txBody>
      </p:sp>
      <p:sp>
        <p:nvSpPr>
          <p:cNvPr id="12" name="AutoShape 2" descr="https://sun9-61.userapi.com/impg/fcQdyEbuYTQbTzAfLkuXZepskS6KbPAKkyUzdA/FXhL3y-Zq0I.jpg?size=607x1080&amp;quality=95&amp;sign=9ddb0257aed149a9106ac129648b310a&amp;type=album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5" name="TextBox 14"/>
          <p:cNvSpPr txBox="1"/>
          <p:nvPr/>
        </p:nvSpPr>
        <p:spPr>
          <a:xfrm>
            <a:off x="4808871" y="1452778"/>
            <a:ext cx="367309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Сухорукова Диана</a:t>
            </a:r>
            <a:endParaRPr lang="ru-RU" sz="3000" dirty="0">
              <a:solidFill>
                <a:schemeClr val="bg1"/>
              </a:solidFill>
            </a:endParaRPr>
          </a:p>
          <a:p>
            <a:endParaRPr lang="ru-RU" sz="3000" dirty="0">
              <a:solidFill>
                <a:schemeClr val="bg1"/>
              </a:solidFill>
            </a:endParaRPr>
          </a:p>
          <a:p>
            <a:endParaRPr lang="ru-RU" sz="3000" dirty="0">
              <a:solidFill>
                <a:schemeClr val="bg1"/>
              </a:solidFill>
            </a:endParaRP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учащаяся  </a:t>
            </a:r>
            <a:r>
              <a:rPr lang="ru-RU" sz="2100" dirty="0">
                <a:solidFill>
                  <a:schemeClr val="bg1"/>
                </a:solidFill>
              </a:rPr>
              <a:t>11-А  класса</a:t>
            </a:r>
          </a:p>
          <a:p>
            <a:pPr algn="ctr"/>
            <a:r>
              <a:rPr lang="ru-RU" sz="2100" dirty="0">
                <a:solidFill>
                  <a:schemeClr val="bg1"/>
                </a:solidFill>
              </a:rPr>
              <a:t>МКОУ СОШ № 2 г. Суровикино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4" t="22798" r="36974" b="59985"/>
          <a:stretch/>
        </p:blipFill>
        <p:spPr>
          <a:xfrm>
            <a:off x="7389050" y="1556792"/>
            <a:ext cx="1399831" cy="163313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9" b="13051"/>
          <a:stretch/>
        </p:blipFill>
        <p:spPr>
          <a:xfrm>
            <a:off x="5854358" y="4940555"/>
            <a:ext cx="2934523" cy="16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1097" y="260648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MS Reference Sans Serif" pitchFamily="34" charset="0"/>
              </a:rPr>
              <a:t>Девиз нашего отряда: </a:t>
            </a: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Жизнь дана на добрые дела!»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459" b="957"/>
          <a:stretch/>
        </p:blipFill>
        <p:spPr>
          <a:xfrm>
            <a:off x="539552" y="836712"/>
            <a:ext cx="8074511" cy="568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4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9" b="13051"/>
          <a:stretch/>
        </p:blipFill>
        <p:spPr>
          <a:xfrm>
            <a:off x="7236296" y="35150"/>
            <a:ext cx="1847343" cy="1108040"/>
          </a:xfrm>
          <a:prstGeom prst="ellipse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260648"/>
            <a:ext cx="8856984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ar(--vkui--font_subhead--font_family--regular)"/>
              </a:rPr>
              <a:t>Основные направления деятельности отряда: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 </a:t>
            </a:r>
            <a:endParaRPr lang="ru-RU" altLang="ru-RU" sz="1600" dirty="0">
              <a:latin typeface="var(--vkui--font_subhead--font_family--regular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1. МЫ -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 ПАТРИОТЫ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ar(--vkui--font_subhead--font_family--regular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Работа по сохранению исторической памяти о героическом прошлом нашей страны,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 поддержка ветеранов ВОВ, поддержка солдат в зоне СВО и их семей.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ar(--vkui--font_subhead--font_family--regular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var(--vkui--font_subhead--font_family--regular)"/>
            </a:endParaRPr>
          </a:p>
          <a:p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2. </a:t>
            </a:r>
            <a:r>
              <a:rPr lang="ru-RU" altLang="ru-RU" sz="2000" dirty="0" smtClean="0">
                <a:latin typeface="var(--vkui--font_subhead--font_family--regular)"/>
              </a:rPr>
              <a:t>ИДЕМ ДОРОГОЮ ДОБРА</a:t>
            </a:r>
            <a:r>
              <a:rPr lang="ru-RU" altLang="ru-RU" sz="2000" dirty="0">
                <a:latin typeface="var(--vkui--font_subhead--font_family--regular)"/>
              </a:rPr>
              <a:t/>
            </a:r>
            <a:br>
              <a:rPr lang="ru-RU" altLang="ru-RU" sz="2000" dirty="0">
                <a:latin typeface="var(--vkui--font_subhead--font_family--regular)"/>
              </a:rPr>
            </a:br>
            <a:r>
              <a:rPr lang="ru-RU" altLang="ru-RU" sz="2000" dirty="0">
                <a:latin typeface="var(--vkui--font_subhead--font_family--regular)"/>
              </a:rPr>
              <a:t>Это направление включает в себя организацию и проведение различных проектов и акций направленных на помощь </a:t>
            </a:r>
            <a:r>
              <a:rPr lang="ru-RU" altLang="ru-RU" sz="2000" dirty="0" smtClean="0">
                <a:latin typeface="var(--vkui--font_subhead--font_family--regular)"/>
              </a:rPr>
              <a:t>разных категорий населения, нуждающимся в заботе и поддержке: ветераны и одинокие пожилые люди (помощь по хозяйству и организация досуга), дети </a:t>
            </a:r>
            <a:r>
              <a:rPr lang="ru-RU" altLang="ru-RU" sz="2000" dirty="0">
                <a:latin typeface="var(--vkui--font_subhead--font_family--regular)"/>
              </a:rPr>
              <a:t>с </a:t>
            </a:r>
            <a:r>
              <a:rPr lang="ru-RU" altLang="ru-RU" sz="2000" dirty="0" smtClean="0">
                <a:latin typeface="var(--vkui--font_subhead--font_family--regular)"/>
              </a:rPr>
              <a:t>ОВЗ, нашего </a:t>
            </a:r>
            <a:r>
              <a:rPr lang="ru-RU" altLang="ru-RU" sz="2000" dirty="0">
                <a:latin typeface="var(--vkui--font_subhead--font_family--regular)"/>
              </a:rPr>
              <a:t>района </a:t>
            </a:r>
            <a:r>
              <a:rPr lang="ru-RU" altLang="ru-RU" sz="2000" dirty="0" smtClean="0">
                <a:latin typeface="var(--vkui--font_subhead--font_family--regular)"/>
              </a:rPr>
              <a:t>и области (сбор </a:t>
            </a:r>
            <a:r>
              <a:rPr lang="ru-RU" altLang="ru-RU" sz="2000" dirty="0">
                <a:latin typeface="var(--vkui--font_subhead--font_family--regular)"/>
              </a:rPr>
              <a:t>игрушек, канцелярских товаров, одежды для детей</a:t>
            </a:r>
            <a:r>
              <a:rPr lang="ru-RU" altLang="ru-RU" sz="2000" dirty="0" smtClean="0">
                <a:latin typeface="var(--vkui--font_subhead--font_family--regular)"/>
              </a:rPr>
              <a:t>).</a:t>
            </a:r>
          </a:p>
          <a:p>
            <a:endParaRPr lang="ru-RU" altLang="ru-RU" sz="2000" dirty="0">
              <a:latin typeface="var(--vkui--font_subhead--font_family--regular)"/>
            </a:endParaRPr>
          </a:p>
          <a:p>
            <a:r>
              <a:rPr lang="ru-RU" altLang="ru-RU" sz="2000" dirty="0" smtClean="0">
                <a:latin typeface="var(--vkui--font_subhead--font_family--regular)"/>
              </a:rPr>
              <a:t>3. ЭКОЛОГ – ЭТО ОБРАЗ ЖИЗНИ</a:t>
            </a:r>
            <a:endParaRPr lang="ru-RU" altLang="ru-RU" sz="2000" dirty="0">
              <a:latin typeface="var(--vkui--font_subhead--font_family--regular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ar(--vkui--font_subhead--font_family--regular)"/>
              </a:rPr>
              <a:t>Основными задачами являются: формирование ценностного отношения к природе, окружающей среде, бережного отношения к сохранению окружающей среды.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ar(--vkui--font_subhead--font_family--regular)"/>
            </a:endParaRPr>
          </a:p>
        </p:txBody>
      </p:sp>
    </p:spTree>
    <p:extLst>
      <p:ext uri="{BB962C8B-B14F-4D97-AF65-F5344CB8AC3E}">
        <p14:creationId xmlns:p14="http://schemas.microsoft.com/office/powerpoint/2010/main" val="37263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645024"/>
            <a:ext cx="4393851" cy="2677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ВОЛОНТЕРСКАЯ ЖИЗНЬ –АКЦИИ, КОНКУРСЫ,ПРАКТИКУМЫ, КОНФЕРЕНЦИИ, ПРОЕКТЫ, ШЕФСКАЯ ПОМОЩЬ.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60" y="3501008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60" y="116632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5" y="116632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91346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Поддержка солдат, служащим в зоне СВО</a:t>
            </a:r>
            <a:endParaRPr lang="ru-RU" sz="3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32421"/>
            <a:ext cx="2862572" cy="21469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01008"/>
            <a:ext cx="2853279" cy="21399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8015"/>
            <a:ext cx="2362156" cy="3149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48160"/>
            <a:ext cx="2471196" cy="18533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12976"/>
            <a:ext cx="2748325" cy="20612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54" y="4232536"/>
            <a:ext cx="2471196" cy="18533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8735" y="5695878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Акции «Посылка солдату», «Новый год в каждый дом», «Письмо герою», изготовление сухого душа для солдат СВО и пр.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9134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Помощь детям с ОВЗ и ребятам из детских домов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2" y="692695"/>
            <a:ext cx="2933269" cy="3911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89" y="692695"/>
            <a:ext cx="2833390" cy="3911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13" y="692696"/>
            <a:ext cx="2916323" cy="3888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0367" y="5064134"/>
            <a:ext cx="7702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Акции «Зажги синим» (в помощь детям с аутизмом), «Коробка храбрости» (для детей, проходящих лечение в онкологических центрах), «Дети детям» (помощь детям из детских домов) и пр.</a:t>
            </a:r>
          </a:p>
        </p:txBody>
      </p:sp>
    </p:spTree>
    <p:extLst>
      <p:ext uri="{BB962C8B-B14F-4D97-AF65-F5344CB8AC3E}">
        <p14:creationId xmlns:p14="http://schemas.microsoft.com/office/powerpoint/2010/main" val="35840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856984" cy="191346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Помощь пожилым людям по хозяйству и организация для них досуга</a:t>
            </a:r>
            <a:endParaRPr lang="ru-RU" sz="3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74" y="1359538"/>
            <a:ext cx="1779558" cy="1334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85737"/>
            <a:ext cx="3598876" cy="2699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7" y="1374251"/>
            <a:ext cx="2759165" cy="1838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92" y="4228953"/>
            <a:ext cx="4311457" cy="2072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7" y="3429000"/>
            <a:ext cx="3830358" cy="2872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94" y="1359538"/>
            <a:ext cx="1779558" cy="1334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1374251"/>
            <a:ext cx="2759165" cy="1838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12" y="4228953"/>
            <a:ext cx="4311457" cy="20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385a6d454966f571deefbd1799c7fa17f71c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1908</TotalTime>
  <Words>347</Words>
  <Application>Microsoft Office PowerPoint</Application>
  <PresentationFormat>Экран (4:3)</PresentationFormat>
  <Paragraphs>48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Calibri</vt:lpstr>
      <vt:lpstr>Century Gothic</vt:lpstr>
      <vt:lpstr>MS Reference Sans Serif</vt:lpstr>
      <vt:lpstr>Times New Roman</vt:lpstr>
      <vt:lpstr>var(--vkui--font_subhead--font_family--regular)</vt:lpstr>
      <vt:lpstr>verdana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и перспективы текущей деятельности волонтерского отряда «Чистые сердца»: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волна</dc:title>
  <dc:creator>obstinate</dc:creator>
  <dc:description>Шаблон презентации с сайта https://presentation-creation.ru/</dc:description>
  <cp:lastModifiedBy>школа 328</cp:lastModifiedBy>
  <cp:revision>476</cp:revision>
  <dcterms:created xsi:type="dcterms:W3CDTF">2018-02-25T09:09:03Z</dcterms:created>
  <dcterms:modified xsi:type="dcterms:W3CDTF">2024-12-28T09:16:42Z</dcterms:modified>
</cp:coreProperties>
</file>