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353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5383" autoAdjust="0"/>
  </p:normalViewPr>
  <p:slideViewPr>
    <p:cSldViewPr>
      <p:cViewPr varScale="1">
        <p:scale>
          <a:sx n="69" d="100"/>
          <a:sy n="69" d="100"/>
        </p:scale>
        <p:origin x="7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AFF83-1472-48E2-B0AA-71F50C469783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08A9-2FF8-4C05-B02C-54EB5E59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6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8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8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4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0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0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A7FD48-4015-4AC8-BD9F-26EBB7B70422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73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875375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Муниципальное образование Красноармейский район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1"/>
          <a:stretch/>
        </p:blipFill>
        <p:spPr>
          <a:xfrm>
            <a:off x="-828600" y="-529061"/>
            <a:ext cx="6858000" cy="5400600"/>
          </a:xfrm>
          <a:prstGeom prst="rect">
            <a:avLst/>
          </a:prstGeom>
          <a:effectLst>
            <a:glow rad="825500">
              <a:schemeClr val="accent3">
                <a:satMod val="175000"/>
                <a:alpha val="7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6984"/>
          <a:stretch/>
        </p:blipFill>
        <p:spPr>
          <a:xfrm>
            <a:off x="4522253" y="1196754"/>
            <a:ext cx="3914282" cy="3287814"/>
          </a:xfrm>
          <a:prstGeom prst="rect">
            <a:avLst/>
          </a:prstGeom>
          <a:effectLst>
            <a:glow rad="127000">
              <a:schemeClr val="tx1">
                <a:alpha val="72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" y="0"/>
            <a:ext cx="9129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4309" y="2728735"/>
            <a:ext cx="7055380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БЛАГОДАРИМ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1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5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8"/>
            <a:ext cx="9144000" cy="68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"/>
            <a:ext cx="9144000" cy="68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"/>
            <a:ext cx="9144000" cy="68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8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4"/>
            <a:ext cx="9144000" cy="68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6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1304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Молодеж1</cp:lastModifiedBy>
  <cp:revision>162</cp:revision>
  <dcterms:created xsi:type="dcterms:W3CDTF">2017-03-29T16:57:52Z</dcterms:created>
  <dcterms:modified xsi:type="dcterms:W3CDTF">2022-12-08T05:28:27Z</dcterms:modified>
</cp:coreProperties>
</file>