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6"/>
  </p:notesMasterIdLst>
  <p:sldIdLst>
    <p:sldId id="256" r:id="rId2"/>
    <p:sldId id="286" r:id="rId3"/>
    <p:sldId id="302" r:id="rId4"/>
    <p:sldId id="305" r:id="rId5"/>
    <p:sldId id="267" r:id="rId6"/>
    <p:sldId id="275" r:id="rId7"/>
    <p:sldId id="307" r:id="rId8"/>
    <p:sldId id="300" r:id="rId9"/>
    <p:sldId id="280" r:id="rId10"/>
    <p:sldId id="281" r:id="rId11"/>
    <p:sldId id="277" r:id="rId12"/>
    <p:sldId id="276" r:id="rId13"/>
    <p:sldId id="279" r:id="rId14"/>
    <p:sldId id="283" r:id="rId15"/>
  </p:sldIdLst>
  <p:sldSz cx="9144000" cy="6858000" type="screen4x3"/>
  <p:notesSz cx="6858000" cy="9144000"/>
  <p:custDataLst>
    <p:tags r:id="rId17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4B15"/>
    <a:srgbClr val="667620"/>
    <a:srgbClr val="183C2D"/>
    <a:srgbClr val="660033"/>
    <a:srgbClr val="FF0000"/>
    <a:srgbClr val="0000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D35FB66-DEEB-4199-AD91-BB22D0CFA8DF}" type="datetimeFigureOut">
              <a:rPr lang="ru-RU"/>
              <a:pPr>
                <a:defRPr/>
              </a:pPr>
              <a:t>21.02.2024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1AA68ED-7677-4469-930B-3E6F9361A5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495ACE0-FF04-4925-A680-EA61F917A52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677" cy="6858000"/>
          </a:xfrm>
        </p:grpSpPr>
        <p:pic>
          <p:nvPicPr>
            <p:cNvPr id="5" name="Picture 7" descr="SD-PanelTitle-R1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" name="Picture 11" descr="HDRibbonTitle-UniformTrim.png"/>
            <p:cNvPicPr>
              <a:picLocks noChangeAspect="1"/>
            </p:cNvPicPr>
            <p:nvPr/>
          </p:nvPicPr>
          <p:blipFill>
            <a:blip r:embed="rId3" cstate="print"/>
            <a:srcRect l="-2" r="47958"/>
            <a:stretch>
              <a:fillRect/>
            </a:stretch>
          </p:blipFill>
          <p:spPr bwMode="auto">
            <a:xfrm>
              <a:off x="0" y="3128434"/>
              <a:ext cx="1664208" cy="612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2" descr="HDRibbonTitle-UniformTrim.png"/>
            <p:cNvPicPr>
              <a:picLocks noChangeAspect="1"/>
            </p:cNvPicPr>
            <p:nvPr/>
          </p:nvPicPr>
          <p:blipFill>
            <a:blip r:embed="rId3" cstate="print"/>
            <a:srcRect l="-2" r="47958"/>
            <a:stretch>
              <a:fillRect/>
            </a:stretch>
          </p:blipFill>
          <p:spPr bwMode="auto">
            <a:xfrm>
              <a:off x="7480469" y="3128434"/>
              <a:ext cx="1664208" cy="612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9" name="Straight Connector 14"/>
          <p:cNvCxnSpPr/>
          <p:nvPr/>
        </p:nvCxnSpPr>
        <p:spPr>
          <a:xfrm>
            <a:off x="2019300" y="3471863"/>
            <a:ext cx="511333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838" y="5054600"/>
            <a:ext cx="6731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5CC53-9508-417F-B52D-6D6B3D99D3F7}" type="datetime1">
              <a:rPr lang="ru-RU"/>
              <a:pPr>
                <a:defRPr/>
              </a:pPr>
              <a:t>21.02.2024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2463" y="5054600"/>
            <a:ext cx="40640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725" y="5054600"/>
            <a:ext cx="414338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D3997-D8FF-4CFE-98BC-91FF30E4A4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/>
        </p:nvCxnSpPr>
        <p:spPr>
          <a:xfrm>
            <a:off x="1277938" y="2355850"/>
            <a:ext cx="659606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D8EE59-86EC-43F4-A990-8161344001BA}" type="datetime1">
              <a:rPr lang="ru-RU"/>
              <a:pPr>
                <a:defRPr/>
              </a:pPr>
              <a:t>21.02.2024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F2A41-057B-4E4E-9692-E167BC615A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0"/>
          <p:cNvCxnSpPr/>
          <p:nvPr/>
        </p:nvCxnSpPr>
        <p:spPr>
          <a:xfrm>
            <a:off x="1277938" y="3598863"/>
            <a:ext cx="659606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B9EC1-8303-4298-9753-1E24EA697F07}" type="datetime1">
              <a:rPr lang="ru-RU"/>
              <a:pPr>
                <a:defRPr/>
              </a:pPr>
              <a:t>21.02.2024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2ABB4-87A4-4DC0-BF7E-361996153B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7"/>
          <p:cNvCxnSpPr/>
          <p:nvPr/>
        </p:nvCxnSpPr>
        <p:spPr>
          <a:xfrm>
            <a:off x="1277938" y="2355850"/>
            <a:ext cx="659606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B5304-8E8B-4DB9-B460-B8EE65E44ACC}" type="datetime1">
              <a:rPr lang="ru-RU"/>
              <a:pPr>
                <a:defRPr/>
              </a:pPr>
              <a:t>21.02.2024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7478D-AEF3-488D-86C2-D24198D844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40"/>
          <p:cNvCxnSpPr/>
          <p:nvPr/>
        </p:nvCxnSpPr>
        <p:spPr>
          <a:xfrm>
            <a:off x="1277938" y="2354263"/>
            <a:ext cx="659606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0D3C7-39FA-46D6-A9A6-53DB5E2EC558}" type="datetime1">
              <a:rPr lang="ru-RU"/>
              <a:pPr>
                <a:defRPr/>
              </a:pPr>
              <a:t>21.02.2024</a:t>
            </a:fld>
            <a:endParaRPr lang="ru-RU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CE56D-1F0B-435B-ABFA-9F92325C0B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13"/>
          <p:cNvCxnSpPr/>
          <p:nvPr/>
        </p:nvCxnSpPr>
        <p:spPr>
          <a:xfrm>
            <a:off x="1277938" y="2354263"/>
            <a:ext cx="659606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FF9704-35A4-4730-B01B-4E7DAC1AD6F2}" type="datetime1">
              <a:rPr lang="ru-RU"/>
              <a:pPr>
                <a:defRPr/>
              </a:pPr>
              <a:t>21.02.2024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1DEA5-8E96-48B5-BFEE-A5EEC768D2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4BB3F-8350-4B6E-8E84-1FFD85A185A4}" type="datetime1">
              <a:rPr lang="ru-RU"/>
              <a:pPr>
                <a:defRPr/>
              </a:pPr>
              <a:t>21.02.2024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93375-70FC-4C90-B47A-5F201D7A6E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5"/>
          <p:cNvCxnSpPr/>
          <p:nvPr/>
        </p:nvCxnSpPr>
        <p:spPr>
          <a:xfrm>
            <a:off x="1277938" y="2913063"/>
            <a:ext cx="23336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ED03B2-353B-44A8-B392-B5BA3048879D}" type="datetime1">
              <a:rPr lang="ru-RU"/>
              <a:pPr>
                <a:defRPr/>
              </a:pPr>
              <a:t>21.02.2024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1B710-04D5-4688-A195-4FACE284CC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2B62D-837A-4D5D-8208-0024DFA56C2F}" type="datetime1">
              <a:rPr lang="ru-RU"/>
              <a:pPr>
                <a:defRPr/>
              </a:pPr>
              <a:t>21.02.2024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756EB-2C7B-4932-BB67-1075C508DD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D2B82-E22B-4242-9E87-EED6F64FF4C1}" type="datetime1">
              <a:rPr lang="ru-RU"/>
              <a:pPr>
                <a:defRPr/>
              </a:pPr>
              <a:t>21.02.2024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B8472-699C-4868-A70B-16679467E9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4"/>
          <p:cNvCxnSpPr/>
          <p:nvPr/>
        </p:nvCxnSpPr>
        <p:spPr>
          <a:xfrm>
            <a:off x="1277938" y="4140200"/>
            <a:ext cx="660717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96FFC-55AC-4151-97E1-C3C132C94497}" type="datetime1">
              <a:rPr lang="ru-RU"/>
              <a:pPr>
                <a:defRPr/>
              </a:pPr>
              <a:t>21.02.2024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1915DB-F8D5-42C6-85DB-2FFAD8C7A1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313" y="904875"/>
            <a:ext cx="4572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dirty="0">
                <a:latin typeface="+mn-lt"/>
                <a:cs typeface="+mn-cs"/>
              </a:rPr>
              <a:t>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34288" y="2827338"/>
            <a:ext cx="457200" cy="585787"/>
          </a:xfrm>
          <a:prstGeom prst="rect">
            <a:avLst/>
          </a:prstGeom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dirty="0">
                <a:latin typeface="+mn-lt"/>
                <a:cs typeface="+mn-cs"/>
              </a:rPr>
              <a:t>”</a:t>
            </a:r>
          </a:p>
        </p:txBody>
      </p:sp>
      <p:cxnSp>
        <p:nvCxnSpPr>
          <p:cNvPr id="7" name="Straight Connector 18"/>
          <p:cNvCxnSpPr/>
          <p:nvPr/>
        </p:nvCxnSpPr>
        <p:spPr>
          <a:xfrm>
            <a:off x="1277938" y="4140200"/>
            <a:ext cx="659606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398AF-2C6A-4E61-B92C-A4E4846A4ED2}" type="datetime1">
              <a:rPr lang="ru-RU"/>
              <a:pPr>
                <a:defRPr/>
              </a:pPr>
              <a:t>21.02.2024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A7BEA-BC83-4434-BC3D-BA78EB3E05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0A667E-9ECB-4E0F-A1E7-A06BD86E1DA5}" type="datetime1">
              <a:rPr lang="ru-RU"/>
              <a:pPr>
                <a:defRPr/>
              </a:pPr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FA7B8C-1E55-4035-8CFE-E9DF895FAE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77888" y="896938"/>
            <a:ext cx="4572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atin typeface="+mn-lt"/>
                <a:cs typeface="+mn-cs"/>
              </a:rPr>
              <a:t>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50163" y="2608263"/>
            <a:ext cx="457200" cy="584200"/>
          </a:xfrm>
          <a:prstGeom prst="rect">
            <a:avLst/>
          </a:prstGeom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atin typeface="+mn-lt"/>
                <a:cs typeface="+mn-cs"/>
              </a:rPr>
              <a:t>”</a:t>
            </a:r>
          </a:p>
        </p:txBody>
      </p:sp>
      <p:cxnSp>
        <p:nvCxnSpPr>
          <p:cNvPr id="7" name="Straight Connector 25"/>
          <p:cNvCxnSpPr/>
          <p:nvPr/>
        </p:nvCxnSpPr>
        <p:spPr>
          <a:xfrm>
            <a:off x="1277938" y="3429000"/>
            <a:ext cx="659606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E6161-1916-4B0D-8818-CB8659CBAC7F}" type="datetime1">
              <a:rPr lang="ru-RU"/>
              <a:pPr>
                <a:defRPr/>
              </a:pPr>
              <a:t>21.02.2024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6DC0B-EE0C-49CB-8730-F6CA50DC45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4"/>
          <p:cNvCxnSpPr/>
          <p:nvPr/>
        </p:nvCxnSpPr>
        <p:spPr>
          <a:xfrm>
            <a:off x="1277938" y="3429000"/>
            <a:ext cx="660717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rtlCol="0">
            <a:normAutofit/>
          </a:bodyPr>
          <a:lstStyle>
            <a:lvl1pPr>
              <a:defRPr lang="en-US" sz="3200" b="0" dirty="0"/>
            </a:lvl1pPr>
          </a:lstStyle>
          <a:p>
            <a:pPr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50422-3D54-48A6-A9CC-5EE2704F55A1}" type="datetime1">
              <a:rPr lang="ru-RU"/>
              <a:pPr>
                <a:defRPr/>
              </a:pPr>
              <a:t>21.02.2024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EB0F1-19A2-487A-9341-29F0CCFE62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3"/>
          <p:cNvCxnSpPr/>
          <p:nvPr/>
        </p:nvCxnSpPr>
        <p:spPr>
          <a:xfrm>
            <a:off x="1277938" y="2354263"/>
            <a:ext cx="660717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B826EE-B392-475E-8772-6CF94618757F}" type="datetime1">
              <a:rPr lang="ru-RU"/>
              <a:pPr>
                <a:defRPr/>
              </a:pPr>
              <a:t>21.02.2024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54281-D65B-4DCA-B0E6-87E4E01529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3"/>
          <p:cNvCxnSpPr/>
          <p:nvPr/>
        </p:nvCxnSpPr>
        <p:spPr>
          <a:xfrm>
            <a:off x="6245225" y="906463"/>
            <a:ext cx="0" cy="4968875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E8D5C-EEE0-4434-A571-D30505D17ACA}" type="datetime1">
              <a:rPr lang="ru-RU"/>
              <a:pPr>
                <a:defRPr/>
              </a:pPr>
              <a:t>21.02.2024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A3A952-5AF1-4876-8330-CB12BB7EC3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338" y="915988"/>
            <a:ext cx="6799262" cy="13033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76338" y="2490788"/>
            <a:ext cx="6799262" cy="34448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2ED0F0-2953-432E-A975-DB7A80C45BCF}" type="datetime1">
              <a:rPr lang="ru-RU"/>
              <a:pPr>
                <a:defRPr/>
              </a:pPr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A155E9-2453-4348-B49B-659D548059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0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0" y="0"/>
            <a:ext cx="9151938" cy="6858000"/>
            <a:chOff x="0" y="0"/>
            <a:chExt cx="9152467" cy="6858000"/>
          </a:xfrm>
        </p:grpSpPr>
        <p:pic>
          <p:nvPicPr>
            <p:cNvPr id="1032" name="Picture 7" descr="SD-PanelContent.png"/>
            <p:cNvPicPr>
              <a:picLocks noChangeAspect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36" name="Picture 9" descr="HDRibbonContent-UniformTrim.png"/>
            <p:cNvPicPr>
              <a:picLocks noChangeAspect="1"/>
            </p:cNvPicPr>
            <p:nvPr/>
          </p:nvPicPr>
          <p:blipFill>
            <a:blip r:embed="rId22" cstate="print"/>
            <a:srcRect l="2" r="14240"/>
            <a:stretch>
              <a:fillRect/>
            </a:stretch>
          </p:blipFill>
          <p:spPr bwMode="auto">
            <a:xfrm>
              <a:off x="0" y="3128434"/>
              <a:ext cx="685800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7" name="Picture 10" descr="HDRibbonContent-UniformTrim.png"/>
            <p:cNvPicPr>
              <a:picLocks noChangeAspect="1"/>
            </p:cNvPicPr>
            <p:nvPr/>
          </p:nvPicPr>
          <p:blipFill>
            <a:blip r:embed="rId22" cstate="print"/>
            <a:srcRect l="2" r="14240"/>
            <a:stretch>
              <a:fillRect/>
            </a:stretch>
          </p:blipFill>
          <p:spPr bwMode="auto">
            <a:xfrm>
              <a:off x="8466667" y="3128434"/>
              <a:ext cx="685800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176338" y="915988"/>
            <a:ext cx="6799262" cy="130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76338" y="2490788"/>
            <a:ext cx="6799262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350" y="5961063"/>
            <a:ext cx="114935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b="0" i="0">
                <a:solidFill>
                  <a:schemeClr val="tx1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C80BF34F-B571-4B18-AF44-9CC15FE51445}" type="datetime1">
              <a:rPr lang="ru-RU"/>
              <a:pPr>
                <a:defRPr/>
              </a:pPr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338" y="5961063"/>
            <a:ext cx="51054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b="0" i="0">
                <a:solidFill>
                  <a:schemeClr val="tx1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313" y="5961063"/>
            <a:ext cx="39528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b="0" i="0">
                <a:solidFill>
                  <a:schemeClr val="tx1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EB538E5C-F007-4D87-BB45-B96754662E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74" r:id="rId7"/>
    <p:sldLayoutId id="2147483685" r:id="rId8"/>
    <p:sldLayoutId id="2147483675" r:id="rId9"/>
    <p:sldLayoutId id="2147483676" r:id="rId10"/>
    <p:sldLayoutId id="2147483686" r:id="rId11"/>
    <p:sldLayoutId id="2147483687" r:id="rId12"/>
    <p:sldLayoutId id="2147483677" r:id="rId13"/>
    <p:sldLayoutId id="2147483688" r:id="rId14"/>
    <p:sldLayoutId id="2147483689" r:id="rId15"/>
    <p:sldLayoutId id="2147483690" r:id="rId16"/>
    <p:sldLayoutId id="2147483691" r:id="rId17"/>
    <p:sldLayoutId id="2147483678" r:id="rId18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000" kern="1200">
          <a:ln w="3175" cmpd="sng">
            <a:noFill/>
          </a:ln>
          <a:solidFill>
            <a:srgbClr val="262626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rgbClr val="262626"/>
          </a:solidFill>
          <a:latin typeface="Garamond" pitchFamily="18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rgbClr val="262626"/>
          </a:solidFill>
          <a:latin typeface="Garamond" pitchFamily="18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rgbClr val="262626"/>
          </a:solidFill>
          <a:latin typeface="Garamond" pitchFamily="18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rgbClr val="262626"/>
          </a:solidFill>
          <a:latin typeface="Garamond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charset="0"/>
        <a:buChar char="•"/>
        <a:defRPr sz="2400" kern="12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charset="0"/>
        <a:buChar char="•"/>
        <a:defRPr sz="2000" kern="1200">
          <a:solidFill>
            <a:srgbClr val="262626"/>
          </a:solidFill>
          <a:latin typeface="+mn-lt"/>
          <a:ea typeface="+mn-ea"/>
          <a:cs typeface="+mn-cs"/>
        </a:defRPr>
      </a:lvl2pPr>
      <a:lvl3pPr marL="12001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charset="0"/>
        <a:buChar char="•"/>
        <a:defRPr kern="1200">
          <a:solidFill>
            <a:srgbClr val="262626"/>
          </a:solidFill>
          <a:latin typeface="+mn-lt"/>
          <a:ea typeface="+mn-ea"/>
          <a:cs typeface="+mn-cs"/>
        </a:defRPr>
      </a:lvl3pPr>
      <a:lvl4pPr marL="15430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charset="0"/>
        <a:buChar char="•"/>
        <a:defRPr sz="1600" kern="1200">
          <a:solidFill>
            <a:srgbClr val="262626"/>
          </a:solidFill>
          <a:latin typeface="+mn-lt"/>
          <a:ea typeface="+mn-ea"/>
          <a:cs typeface="+mn-cs"/>
        </a:defRPr>
      </a:lvl4pPr>
      <a:lvl5pPr marL="20002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charset="0"/>
        <a:buChar char="•"/>
        <a:defRPr sz="1400" kern="12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5"/>
          <p:cNvSpPr txBox="1">
            <a:spLocks noChangeArrowheads="1"/>
          </p:cNvSpPr>
          <p:nvPr/>
        </p:nvSpPr>
        <p:spPr bwMode="auto">
          <a:xfrm>
            <a:off x="1918348" y="2342143"/>
            <a:ext cx="5434013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660033"/>
                </a:solidFill>
                <a:latin typeface="Times New Roman" pitchFamily="18" charset="0"/>
              </a:rPr>
              <a:t>Волонтёрский отряд</a:t>
            </a:r>
          </a:p>
          <a:p>
            <a:pPr algn="ctr"/>
            <a:r>
              <a:rPr lang="ru-RU" sz="3600" b="1" i="1" dirty="0" smtClean="0">
                <a:solidFill>
                  <a:srgbClr val="660033"/>
                </a:solidFill>
                <a:latin typeface="Times New Roman" pitchFamily="18" charset="0"/>
              </a:rPr>
              <a:t>«Волонтёры культуры </a:t>
            </a:r>
          </a:p>
          <a:p>
            <a:pPr algn="ctr"/>
            <a:r>
              <a:rPr lang="ru-RU" sz="3600" b="1" i="1" dirty="0" smtClean="0">
                <a:solidFill>
                  <a:srgbClr val="660033"/>
                </a:solidFill>
                <a:latin typeface="Times New Roman" pitchFamily="18" charset="0"/>
              </a:rPr>
              <a:t>МБУК «Чернянская районная детская библиотека»</a:t>
            </a:r>
            <a:endParaRPr lang="ru-RU" sz="3600" b="1" i="1" dirty="0">
              <a:solidFill>
                <a:srgbClr val="660033"/>
              </a:solidFill>
              <a:latin typeface="Times New Roman" pitchFamily="18" charset="0"/>
            </a:endParaRPr>
          </a:p>
        </p:txBody>
      </p:sp>
      <p:pic>
        <p:nvPicPr>
          <p:cNvPr id="21507" name="Рисунок 6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61252">
            <a:off x="533400" y="395288"/>
            <a:ext cx="1935163" cy="182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Рисунок 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4257911">
            <a:off x="7262813" y="4130675"/>
            <a:ext cx="16954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762" y="203975"/>
            <a:ext cx="2825393" cy="2033197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194425"/>
            <a:ext cx="9144000" cy="488950"/>
          </a:xfrm>
          <a:prstGeom prst="rect">
            <a:avLst/>
          </a:prstGeom>
          <a:solidFill>
            <a:schemeClr val="lt1">
              <a:alpha val="5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40962" name="Прямоугольник 3"/>
          <p:cNvGrpSpPr>
            <a:grpSpLocks/>
          </p:cNvGrpSpPr>
          <p:nvPr/>
        </p:nvGrpSpPr>
        <p:grpSpPr bwMode="auto">
          <a:xfrm>
            <a:off x="-25400" y="230188"/>
            <a:ext cx="9169400" cy="884237"/>
            <a:chOff x="-8" y="246"/>
            <a:chExt cx="5776" cy="557"/>
          </a:xfrm>
        </p:grpSpPr>
        <p:pic>
          <p:nvPicPr>
            <p:cNvPr id="40967" name="Прямоугольник 3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8" y="246"/>
              <a:ext cx="5776" cy="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968" name="Text Box 5"/>
            <p:cNvSpPr txBox="1">
              <a:spLocks noChangeArrowheads="1"/>
            </p:cNvSpPr>
            <p:nvPr/>
          </p:nvSpPr>
          <p:spPr bwMode="auto">
            <a:xfrm>
              <a:off x="0" y="254"/>
              <a:ext cx="5760" cy="54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FFFFFF"/>
                </a:solidFill>
                <a:latin typeface="Garamond" pitchFamily="18" charset="0"/>
              </a:endParaRPr>
            </a:p>
          </p:txBody>
        </p:sp>
      </p:grpSp>
      <p:pic>
        <p:nvPicPr>
          <p:cNvPr id="40963" name="Рисунок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78825" y="527050"/>
            <a:ext cx="6492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4" name="Text Box 7"/>
          <p:cNvSpPr txBox="1">
            <a:spLocks noChangeArrowheads="1"/>
          </p:cNvSpPr>
          <p:nvPr/>
        </p:nvSpPr>
        <p:spPr bwMode="auto">
          <a:xfrm>
            <a:off x="1162050" y="6810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40965" name="Text Box 8"/>
          <p:cNvSpPr txBox="1">
            <a:spLocks noChangeArrowheads="1"/>
          </p:cNvSpPr>
          <p:nvPr/>
        </p:nvSpPr>
        <p:spPr bwMode="auto">
          <a:xfrm>
            <a:off x="-251384" y="256807"/>
            <a:ext cx="927949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</a:rPr>
              <a:t>Официальные документы о создании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</a:rPr>
              <a:t> волонтёрского отряда</a:t>
            </a:r>
            <a:endParaRPr lang="ru-RU" sz="2400" b="1" dirty="0">
              <a:solidFill>
                <a:schemeClr val="bg1"/>
              </a:solidFill>
              <a:latin typeface="Tahom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4" y="1285577"/>
            <a:ext cx="3621527" cy="47593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4469" y="1138238"/>
            <a:ext cx="3774356" cy="4906663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194425"/>
            <a:ext cx="9144000" cy="488950"/>
          </a:xfrm>
          <a:prstGeom prst="rect">
            <a:avLst/>
          </a:prstGeom>
          <a:solidFill>
            <a:schemeClr val="lt1">
              <a:alpha val="5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3554" name="Прямоугольник 3"/>
          <p:cNvGrpSpPr>
            <a:grpSpLocks/>
          </p:cNvGrpSpPr>
          <p:nvPr/>
        </p:nvGrpSpPr>
        <p:grpSpPr bwMode="auto">
          <a:xfrm>
            <a:off x="-25400" y="222250"/>
            <a:ext cx="9169400" cy="884238"/>
            <a:chOff x="-8" y="246"/>
            <a:chExt cx="5776" cy="557"/>
          </a:xfrm>
        </p:grpSpPr>
        <p:pic>
          <p:nvPicPr>
            <p:cNvPr id="23559" name="Прямоугольник 3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8" y="246"/>
              <a:ext cx="5776" cy="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60" name="Text Box 4"/>
            <p:cNvSpPr txBox="1">
              <a:spLocks noChangeArrowheads="1"/>
            </p:cNvSpPr>
            <p:nvPr/>
          </p:nvSpPr>
          <p:spPr bwMode="auto">
            <a:xfrm>
              <a:off x="0" y="254"/>
              <a:ext cx="5760" cy="54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FFFFFF"/>
                </a:solidFill>
                <a:latin typeface="Garamond" pitchFamily="18" charset="0"/>
              </a:endParaRPr>
            </a:p>
          </p:txBody>
        </p:sp>
      </p:grpSp>
      <p:pic>
        <p:nvPicPr>
          <p:cNvPr id="23555" name="Рисунок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894" y="351631"/>
            <a:ext cx="6492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Text Box 9"/>
          <p:cNvSpPr txBox="1">
            <a:spLocks noChangeArrowheads="1"/>
          </p:cNvSpPr>
          <p:nvPr/>
        </p:nvSpPr>
        <p:spPr bwMode="auto">
          <a:xfrm>
            <a:off x="1162050" y="6810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3557" name="Text Box 10"/>
          <p:cNvSpPr txBox="1">
            <a:spLocks noChangeArrowheads="1"/>
          </p:cNvSpPr>
          <p:nvPr/>
        </p:nvSpPr>
        <p:spPr bwMode="auto">
          <a:xfrm>
            <a:off x="1330325" y="428625"/>
            <a:ext cx="75376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Tahoma" pitchFamily="34" charset="0"/>
              </a:rPr>
              <a:t>Волонтёры с координатором </a:t>
            </a:r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</a:rPr>
              <a:t>на </a:t>
            </a:r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</a:rPr>
              <a:t>мероприятии</a:t>
            </a:r>
            <a:endParaRPr lang="ru-RU" sz="2400" b="1" dirty="0">
              <a:solidFill>
                <a:schemeClr val="bg1"/>
              </a:solidFill>
              <a:latin typeface="Tahom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4125" y="1138238"/>
            <a:ext cx="6467608" cy="5195887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194425"/>
            <a:ext cx="9144000" cy="488950"/>
          </a:xfrm>
          <a:prstGeom prst="rect">
            <a:avLst/>
          </a:prstGeom>
          <a:solidFill>
            <a:schemeClr val="lt1">
              <a:alpha val="5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5602" name="Прямоугольник 3"/>
          <p:cNvGrpSpPr>
            <a:grpSpLocks/>
          </p:cNvGrpSpPr>
          <p:nvPr/>
        </p:nvGrpSpPr>
        <p:grpSpPr bwMode="auto">
          <a:xfrm>
            <a:off x="-25400" y="263525"/>
            <a:ext cx="9169400" cy="884238"/>
            <a:chOff x="-8" y="246"/>
            <a:chExt cx="5776" cy="557"/>
          </a:xfrm>
        </p:grpSpPr>
        <p:pic>
          <p:nvPicPr>
            <p:cNvPr id="25607" name="Прямоугольник 3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8" y="246"/>
              <a:ext cx="5776" cy="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08" name="Text Box 4"/>
            <p:cNvSpPr txBox="1">
              <a:spLocks noChangeArrowheads="1"/>
            </p:cNvSpPr>
            <p:nvPr/>
          </p:nvSpPr>
          <p:spPr bwMode="auto">
            <a:xfrm>
              <a:off x="0" y="254"/>
              <a:ext cx="5760" cy="54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FFFFFF"/>
                </a:solidFill>
                <a:latin typeface="Garamond" pitchFamily="18" charset="0"/>
              </a:endParaRPr>
            </a:p>
          </p:txBody>
        </p:sp>
      </p:grpSp>
      <p:pic>
        <p:nvPicPr>
          <p:cNvPr id="25603" name="Рисунок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20088" y="442913"/>
            <a:ext cx="649287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Text Box 9"/>
          <p:cNvSpPr txBox="1">
            <a:spLocks noChangeArrowheads="1"/>
          </p:cNvSpPr>
          <p:nvPr/>
        </p:nvSpPr>
        <p:spPr bwMode="auto">
          <a:xfrm>
            <a:off x="1162050" y="6810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5605" name="Text Box 10"/>
          <p:cNvSpPr txBox="1">
            <a:spLocks noChangeArrowheads="1"/>
          </p:cNvSpPr>
          <p:nvPr/>
        </p:nvSpPr>
        <p:spPr bwMode="auto">
          <a:xfrm>
            <a:off x="-624922" y="276225"/>
            <a:ext cx="1039384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</a:rPr>
              <a:t>Волонтёры культуры приняли участие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</a:rPr>
              <a:t>в нон-стопе «Читаем Пушкина»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chemeClr val="bg1"/>
              </a:solidFill>
              <a:latin typeface="Tahoma" pitchFamily="34" charset="0"/>
            </a:endParaRPr>
          </a:p>
        </p:txBody>
      </p:sp>
      <p:pic>
        <p:nvPicPr>
          <p:cNvPr id="1026" name="Picture 2" descr="https://sun9-69.userapi.com/impg/mSQwNv43jp8ckIjeGctWs4BeWNXrIvdGFdaZgw/XxpBqChnE-w.jpg?size=563x1000&amp;quality=95&amp;sign=acf3d6d152c836d3de6132dc58b54d19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90" y="1361493"/>
            <a:ext cx="2720940" cy="4832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7690" y="3305830"/>
            <a:ext cx="5232041" cy="30099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7690" y="1160463"/>
            <a:ext cx="2908941" cy="21326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339" y="1392941"/>
            <a:ext cx="2828789" cy="2036240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194425"/>
            <a:ext cx="9144000" cy="488950"/>
          </a:xfrm>
          <a:prstGeom prst="rect">
            <a:avLst/>
          </a:prstGeom>
          <a:solidFill>
            <a:schemeClr val="lt1">
              <a:alpha val="5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4578" name="Прямоугольник 3"/>
          <p:cNvGrpSpPr>
            <a:grpSpLocks/>
          </p:cNvGrpSpPr>
          <p:nvPr/>
        </p:nvGrpSpPr>
        <p:grpSpPr bwMode="auto">
          <a:xfrm>
            <a:off x="223838" y="290512"/>
            <a:ext cx="9169400" cy="884238"/>
            <a:chOff x="-8" y="246"/>
            <a:chExt cx="5776" cy="557"/>
          </a:xfrm>
        </p:grpSpPr>
        <p:pic>
          <p:nvPicPr>
            <p:cNvPr id="24583" name="Прямоугольник 3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8" y="246"/>
              <a:ext cx="5776" cy="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84" name="Text Box 4"/>
            <p:cNvSpPr txBox="1">
              <a:spLocks noChangeArrowheads="1"/>
            </p:cNvSpPr>
            <p:nvPr/>
          </p:nvSpPr>
          <p:spPr bwMode="auto">
            <a:xfrm>
              <a:off x="0" y="254"/>
              <a:ext cx="5760" cy="54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FFFFFF"/>
                </a:solidFill>
                <a:latin typeface="Garamond" pitchFamily="18" charset="0"/>
              </a:endParaRPr>
            </a:p>
          </p:txBody>
        </p:sp>
      </p:grpSp>
      <p:pic>
        <p:nvPicPr>
          <p:cNvPr id="24579" name="Рисунок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75650" y="427038"/>
            <a:ext cx="649288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Text Box 9"/>
          <p:cNvSpPr txBox="1">
            <a:spLocks noChangeArrowheads="1"/>
          </p:cNvSpPr>
          <p:nvPr/>
        </p:nvSpPr>
        <p:spPr bwMode="auto">
          <a:xfrm>
            <a:off x="1162050" y="6810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4581" name="Text Box 10"/>
          <p:cNvSpPr txBox="1">
            <a:spLocks noChangeArrowheads="1"/>
          </p:cNvSpPr>
          <p:nvPr/>
        </p:nvSpPr>
        <p:spPr bwMode="auto">
          <a:xfrm>
            <a:off x="766958" y="465594"/>
            <a:ext cx="757931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latin typeface="Tahoma" pitchFamily="34" charset="0"/>
              </a:rPr>
              <a:t>Волонтёры – участники акции </a:t>
            </a:r>
            <a:r>
              <a:rPr lang="ru-RU" sz="2200" b="1" dirty="0" smtClean="0">
                <a:solidFill>
                  <a:schemeClr val="bg1"/>
                </a:solidFill>
                <a:latin typeface="Tahoma" pitchFamily="34" charset="0"/>
              </a:rPr>
              <a:t>«Умный сентябрь»</a:t>
            </a:r>
            <a:endParaRPr lang="ru-RU" sz="2200" b="1" dirty="0">
              <a:solidFill>
                <a:schemeClr val="bg1"/>
              </a:solidFill>
              <a:latin typeface="Tahom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125" y="1263650"/>
            <a:ext cx="6604986" cy="4953740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194425"/>
            <a:ext cx="9144000" cy="488950"/>
          </a:xfrm>
          <a:prstGeom prst="rect">
            <a:avLst/>
          </a:prstGeom>
          <a:solidFill>
            <a:schemeClr val="lt1">
              <a:alpha val="5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6626" name="Прямоугольник 3"/>
          <p:cNvGrpSpPr>
            <a:grpSpLocks/>
          </p:cNvGrpSpPr>
          <p:nvPr/>
        </p:nvGrpSpPr>
        <p:grpSpPr bwMode="auto">
          <a:xfrm>
            <a:off x="-25400" y="279400"/>
            <a:ext cx="9169400" cy="884238"/>
            <a:chOff x="-8" y="246"/>
            <a:chExt cx="5776" cy="557"/>
          </a:xfrm>
        </p:grpSpPr>
        <p:pic>
          <p:nvPicPr>
            <p:cNvPr id="26631" name="Прямоугольник 3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8" y="246"/>
              <a:ext cx="5776" cy="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32" name="Text Box 5"/>
            <p:cNvSpPr txBox="1">
              <a:spLocks noChangeArrowheads="1"/>
            </p:cNvSpPr>
            <p:nvPr/>
          </p:nvSpPr>
          <p:spPr bwMode="auto">
            <a:xfrm>
              <a:off x="0" y="254"/>
              <a:ext cx="5760" cy="54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FFFFFF"/>
                </a:solidFill>
                <a:latin typeface="Garamond" pitchFamily="18" charset="0"/>
              </a:endParaRPr>
            </a:p>
          </p:txBody>
        </p:sp>
      </p:grpSp>
      <p:pic>
        <p:nvPicPr>
          <p:cNvPr id="26627" name="Рисунок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78825" y="527050"/>
            <a:ext cx="6492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Text Box 8"/>
          <p:cNvSpPr txBox="1">
            <a:spLocks noChangeArrowheads="1"/>
          </p:cNvSpPr>
          <p:nvPr/>
        </p:nvSpPr>
        <p:spPr bwMode="auto">
          <a:xfrm>
            <a:off x="1162050" y="6810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6629" name="Text Box 9"/>
          <p:cNvSpPr txBox="1">
            <a:spLocks noChangeArrowheads="1"/>
          </p:cNvSpPr>
          <p:nvPr/>
        </p:nvSpPr>
        <p:spPr bwMode="auto">
          <a:xfrm>
            <a:off x="450166" y="494860"/>
            <a:ext cx="7851849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</a:rPr>
              <a:t>Акция «Российский детский Дед Мороз»</a:t>
            </a:r>
            <a:endParaRPr lang="ru-RU" sz="2400" b="1" dirty="0">
              <a:solidFill>
                <a:schemeClr val="bg1"/>
              </a:solidFill>
              <a:latin typeface="Tahoma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195" y="1398588"/>
            <a:ext cx="7775504" cy="4497627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194425"/>
            <a:ext cx="9144000" cy="488950"/>
          </a:xfrm>
          <a:prstGeom prst="rect">
            <a:avLst/>
          </a:prstGeom>
          <a:solidFill>
            <a:schemeClr val="lt1">
              <a:alpha val="5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64515" name="Прямоугольник 3"/>
          <p:cNvGrpSpPr>
            <a:grpSpLocks/>
          </p:cNvGrpSpPr>
          <p:nvPr/>
        </p:nvGrpSpPr>
        <p:grpSpPr bwMode="auto">
          <a:xfrm>
            <a:off x="0" y="296863"/>
            <a:ext cx="9169400" cy="884237"/>
            <a:chOff x="-8" y="246"/>
            <a:chExt cx="5776" cy="557"/>
          </a:xfrm>
        </p:grpSpPr>
        <p:pic>
          <p:nvPicPr>
            <p:cNvPr id="64516" name="Прямоугольник 3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8" y="246"/>
              <a:ext cx="5776" cy="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517" name="Text Box 5"/>
            <p:cNvSpPr txBox="1">
              <a:spLocks noChangeArrowheads="1"/>
            </p:cNvSpPr>
            <p:nvPr/>
          </p:nvSpPr>
          <p:spPr bwMode="auto">
            <a:xfrm>
              <a:off x="0" y="254"/>
              <a:ext cx="5760" cy="54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FFFFFF"/>
                </a:solidFill>
                <a:latin typeface="Garamond" pitchFamily="18" charset="0"/>
              </a:endParaRPr>
            </a:p>
          </p:txBody>
        </p:sp>
      </p:grpSp>
      <p:pic>
        <p:nvPicPr>
          <p:cNvPr id="64518" name="Рисунок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78825" y="468313"/>
            <a:ext cx="649288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9" name="Text Box 8"/>
          <p:cNvSpPr txBox="1">
            <a:spLocks noChangeArrowheads="1"/>
          </p:cNvSpPr>
          <p:nvPr/>
        </p:nvSpPr>
        <p:spPr bwMode="auto">
          <a:xfrm>
            <a:off x="1162050" y="6810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64520" name="Text Box 11"/>
          <p:cNvSpPr txBox="1">
            <a:spLocks noChangeArrowheads="1"/>
          </p:cNvSpPr>
          <p:nvPr/>
        </p:nvSpPr>
        <p:spPr bwMode="auto">
          <a:xfrm>
            <a:off x="1639570" y="493713"/>
            <a:ext cx="602732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</a:rPr>
              <a:t>Акция «Новогодние окна»</a:t>
            </a:r>
            <a:endParaRPr lang="ru-RU" sz="2400" b="1" dirty="0">
              <a:solidFill>
                <a:schemeClr val="bg1"/>
              </a:solidFill>
              <a:latin typeface="Tahom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34" y="1193800"/>
            <a:ext cx="4637595" cy="261096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427393"/>
            <a:ext cx="3998352" cy="28786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1563" y="1346187"/>
            <a:ext cx="2828789" cy="20362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6123" y="4033614"/>
            <a:ext cx="2828789" cy="2036240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194425"/>
            <a:ext cx="9144000" cy="488950"/>
          </a:xfrm>
          <a:prstGeom prst="rect">
            <a:avLst/>
          </a:prstGeom>
          <a:solidFill>
            <a:schemeClr val="lt1">
              <a:alpha val="5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7650" name="Прямоугольник 3"/>
          <p:cNvGrpSpPr>
            <a:grpSpLocks/>
          </p:cNvGrpSpPr>
          <p:nvPr/>
        </p:nvGrpSpPr>
        <p:grpSpPr bwMode="auto">
          <a:xfrm>
            <a:off x="0" y="296863"/>
            <a:ext cx="9169400" cy="884237"/>
            <a:chOff x="-8" y="246"/>
            <a:chExt cx="5776" cy="557"/>
          </a:xfrm>
        </p:grpSpPr>
        <p:pic>
          <p:nvPicPr>
            <p:cNvPr id="27655" name="Прямоугольник 3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8" y="246"/>
              <a:ext cx="5776" cy="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56" name="Text Box 5"/>
            <p:cNvSpPr txBox="1">
              <a:spLocks noChangeArrowheads="1"/>
            </p:cNvSpPr>
            <p:nvPr/>
          </p:nvSpPr>
          <p:spPr bwMode="auto">
            <a:xfrm>
              <a:off x="0" y="254"/>
              <a:ext cx="5760" cy="54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FFFFFF"/>
                </a:solidFill>
                <a:latin typeface="Garamond" pitchFamily="18" charset="0"/>
              </a:endParaRPr>
            </a:p>
          </p:txBody>
        </p:sp>
      </p:grpSp>
      <p:pic>
        <p:nvPicPr>
          <p:cNvPr id="27651" name="Рисунок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78825" y="468313"/>
            <a:ext cx="649288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Text Box 8"/>
          <p:cNvSpPr txBox="1">
            <a:spLocks noChangeArrowheads="1"/>
          </p:cNvSpPr>
          <p:nvPr/>
        </p:nvSpPr>
        <p:spPr bwMode="auto">
          <a:xfrm>
            <a:off x="1162050" y="6810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7653" name="Text Box 11"/>
          <p:cNvSpPr txBox="1">
            <a:spLocks noChangeArrowheads="1"/>
          </p:cNvSpPr>
          <p:nvPr/>
        </p:nvSpPr>
        <p:spPr bwMode="auto">
          <a:xfrm>
            <a:off x="949140" y="450205"/>
            <a:ext cx="72711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</a:rPr>
              <a:t>Патриотическая акция «Письмо солдату»</a:t>
            </a:r>
            <a:endParaRPr lang="ru-RU" sz="2400" b="1" dirty="0">
              <a:solidFill>
                <a:schemeClr val="bg1"/>
              </a:solidFill>
              <a:latin typeface="Tahoma" pitchFamily="34" charset="0"/>
            </a:endParaRPr>
          </a:p>
        </p:txBody>
      </p:sp>
      <p:pic>
        <p:nvPicPr>
          <p:cNvPr id="1026" name="Picture 2" descr="https://sun9-29.userapi.com/impg/bLpeJ8Kca78EAYhQUm77E6PwSWwZvTitP4lwgQ/i59AlEGwRt0.jpg?size=1000x563&amp;quality=95&amp;sign=4953655fe6172115bd7ec8708d5a9b9b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905" y="4089091"/>
            <a:ext cx="4167850" cy="234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4700" y="1548222"/>
            <a:ext cx="4167851" cy="23465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850" y="1546091"/>
            <a:ext cx="4167850" cy="2346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4700" y="4101791"/>
            <a:ext cx="4167851" cy="2346500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194425"/>
            <a:ext cx="9144000" cy="488950"/>
          </a:xfrm>
          <a:prstGeom prst="rect">
            <a:avLst/>
          </a:prstGeom>
          <a:solidFill>
            <a:schemeClr val="lt1">
              <a:alpha val="5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8674" name="Прямоугольник 3"/>
          <p:cNvGrpSpPr>
            <a:grpSpLocks/>
          </p:cNvGrpSpPr>
          <p:nvPr/>
        </p:nvGrpSpPr>
        <p:grpSpPr bwMode="auto">
          <a:xfrm>
            <a:off x="-25400" y="390525"/>
            <a:ext cx="9169400" cy="884238"/>
            <a:chOff x="-8" y="246"/>
            <a:chExt cx="5776" cy="557"/>
          </a:xfrm>
        </p:grpSpPr>
        <p:pic>
          <p:nvPicPr>
            <p:cNvPr id="28679" name="Прямоугольник 3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8" y="246"/>
              <a:ext cx="5776" cy="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80" name="Text Box 5"/>
            <p:cNvSpPr txBox="1">
              <a:spLocks noChangeArrowheads="1"/>
            </p:cNvSpPr>
            <p:nvPr/>
          </p:nvSpPr>
          <p:spPr bwMode="auto">
            <a:xfrm>
              <a:off x="0" y="254"/>
              <a:ext cx="5760" cy="54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FFFFFF"/>
                </a:solidFill>
                <a:latin typeface="Garamond" pitchFamily="18" charset="0"/>
              </a:endParaRPr>
            </a:p>
          </p:txBody>
        </p:sp>
      </p:grpSp>
      <p:pic>
        <p:nvPicPr>
          <p:cNvPr id="28675" name="Рисунок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78825" y="527050"/>
            <a:ext cx="6492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Text Box 7"/>
          <p:cNvSpPr txBox="1">
            <a:spLocks noChangeArrowheads="1"/>
          </p:cNvSpPr>
          <p:nvPr/>
        </p:nvSpPr>
        <p:spPr bwMode="auto">
          <a:xfrm>
            <a:off x="1162050" y="6810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8677" name="Text Box 8"/>
          <p:cNvSpPr txBox="1">
            <a:spLocks noChangeArrowheads="1"/>
          </p:cNvSpPr>
          <p:nvPr/>
        </p:nvSpPr>
        <p:spPr bwMode="auto">
          <a:xfrm>
            <a:off x="1150791" y="514350"/>
            <a:ext cx="7980509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</a:rPr>
              <a:t>Праздник, посвященный Дню волонтёра</a:t>
            </a:r>
            <a:endParaRPr lang="ru-RU" sz="2400" b="1" dirty="0">
              <a:solidFill>
                <a:schemeClr val="bg1"/>
              </a:solidFill>
              <a:latin typeface="Tahom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950" y="1287463"/>
            <a:ext cx="6985000" cy="5238750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194425"/>
            <a:ext cx="9144000" cy="488950"/>
          </a:xfrm>
          <a:prstGeom prst="rect">
            <a:avLst/>
          </a:prstGeom>
          <a:solidFill>
            <a:schemeClr val="lt1">
              <a:alpha val="5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9698" name="Прямоугольник 3"/>
          <p:cNvGrpSpPr>
            <a:grpSpLocks/>
          </p:cNvGrpSpPr>
          <p:nvPr/>
        </p:nvGrpSpPr>
        <p:grpSpPr bwMode="auto">
          <a:xfrm>
            <a:off x="-25400" y="404593"/>
            <a:ext cx="9169400" cy="884238"/>
            <a:chOff x="-8" y="246"/>
            <a:chExt cx="5776" cy="557"/>
          </a:xfrm>
        </p:grpSpPr>
        <p:pic>
          <p:nvPicPr>
            <p:cNvPr id="29703" name="Прямоугольник 3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8" y="246"/>
              <a:ext cx="5776" cy="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04" name="Text Box 5"/>
            <p:cNvSpPr txBox="1">
              <a:spLocks noChangeArrowheads="1"/>
            </p:cNvSpPr>
            <p:nvPr/>
          </p:nvSpPr>
          <p:spPr bwMode="auto">
            <a:xfrm>
              <a:off x="0" y="254"/>
              <a:ext cx="5760" cy="54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FFFFFF"/>
                </a:solidFill>
                <a:latin typeface="Garamond" pitchFamily="18" charset="0"/>
              </a:endParaRPr>
            </a:p>
          </p:txBody>
        </p:sp>
      </p:grpSp>
      <p:pic>
        <p:nvPicPr>
          <p:cNvPr id="29699" name="Рисунок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78825" y="527050"/>
            <a:ext cx="6492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Text Box 7"/>
          <p:cNvSpPr txBox="1">
            <a:spLocks noChangeArrowheads="1"/>
          </p:cNvSpPr>
          <p:nvPr/>
        </p:nvSpPr>
        <p:spPr bwMode="auto">
          <a:xfrm>
            <a:off x="1162050" y="6810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9701" name="Text Box 8"/>
          <p:cNvSpPr txBox="1">
            <a:spLocks noChangeArrowheads="1"/>
          </p:cNvSpPr>
          <p:nvPr/>
        </p:nvSpPr>
        <p:spPr bwMode="auto">
          <a:xfrm>
            <a:off x="1301287" y="582393"/>
            <a:ext cx="684390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</a:rPr>
              <a:t>Встреча с местным поэтом-песенником</a:t>
            </a:r>
            <a:endParaRPr lang="ru-RU" sz="2400" b="1" dirty="0">
              <a:solidFill>
                <a:schemeClr val="bg1"/>
              </a:solidFill>
              <a:latin typeface="Tahoma" pitchFamily="34" charset="0"/>
            </a:endParaRPr>
          </a:p>
        </p:txBody>
      </p:sp>
      <p:pic>
        <p:nvPicPr>
          <p:cNvPr id="2050" name="Picture 2" descr="https://sun9-38.userapi.com/impg/o1tv_NBlYHfcLjlHkshx9NmYR__XFbp5_7dm-A/6G7HWGS_-O8.jpg?size=1680x1260&amp;quality=95&amp;sign=63c7f8a01a938fa5c42c2fdf5fd6ef37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3355975"/>
            <a:ext cx="4110568" cy="308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9218" y="1301531"/>
            <a:ext cx="4871987" cy="258466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5004" y="4161360"/>
            <a:ext cx="2828789" cy="2036240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194425"/>
            <a:ext cx="9144000" cy="488950"/>
          </a:xfrm>
          <a:prstGeom prst="rect">
            <a:avLst/>
          </a:prstGeom>
          <a:solidFill>
            <a:schemeClr val="lt1">
              <a:alpha val="5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30722" name="Прямоугольник 3"/>
          <p:cNvGrpSpPr>
            <a:grpSpLocks/>
          </p:cNvGrpSpPr>
          <p:nvPr/>
        </p:nvGrpSpPr>
        <p:grpSpPr bwMode="auto">
          <a:xfrm>
            <a:off x="-25400" y="390525"/>
            <a:ext cx="9169400" cy="884238"/>
            <a:chOff x="-8" y="246"/>
            <a:chExt cx="5776" cy="557"/>
          </a:xfrm>
        </p:grpSpPr>
        <p:pic>
          <p:nvPicPr>
            <p:cNvPr id="30727" name="Прямоугольник 3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8" y="246"/>
              <a:ext cx="5776" cy="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28" name="Text Box 5"/>
            <p:cNvSpPr txBox="1">
              <a:spLocks noChangeArrowheads="1"/>
            </p:cNvSpPr>
            <p:nvPr/>
          </p:nvSpPr>
          <p:spPr bwMode="auto">
            <a:xfrm>
              <a:off x="0" y="254"/>
              <a:ext cx="5760" cy="54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FFFFFF"/>
                </a:solidFill>
                <a:latin typeface="Garamond" pitchFamily="18" charset="0"/>
              </a:endParaRPr>
            </a:p>
          </p:txBody>
        </p:sp>
      </p:grpSp>
      <p:pic>
        <p:nvPicPr>
          <p:cNvPr id="30723" name="Рисунок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78825" y="527050"/>
            <a:ext cx="6492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4" name="Text Box 8"/>
          <p:cNvSpPr txBox="1">
            <a:spLocks noChangeArrowheads="1"/>
          </p:cNvSpPr>
          <p:nvPr/>
        </p:nvSpPr>
        <p:spPr bwMode="auto">
          <a:xfrm>
            <a:off x="1162050" y="6810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30726" name="Text Box 11"/>
          <p:cNvSpPr txBox="1">
            <a:spLocks noChangeArrowheads="1"/>
          </p:cNvSpPr>
          <p:nvPr/>
        </p:nvSpPr>
        <p:spPr bwMode="auto">
          <a:xfrm>
            <a:off x="1162050" y="575916"/>
            <a:ext cx="673934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</a:rPr>
              <a:t>Акция «Под открытым зонтиком добра» </a:t>
            </a:r>
            <a:endParaRPr lang="ru-RU" sz="2400" b="1" dirty="0">
              <a:solidFill>
                <a:schemeClr val="bg1"/>
              </a:solidFill>
              <a:latin typeface="Tahoma" pitchFamily="34" charset="0"/>
            </a:endParaRPr>
          </a:p>
        </p:txBody>
      </p:sp>
      <p:pic>
        <p:nvPicPr>
          <p:cNvPr id="3074" name="Picture 2" descr="https://sun9-5.userapi.com/impg/vkV_LjDGuPIsXNzGRywB1lqOKgUZC_LI4ajzFA/vBUDuqmy6DQ.jpg?size=1000x750&amp;quality=95&amp;sign=39ddd1d8fcec404efc17148c8468d056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137" y="1373981"/>
            <a:ext cx="2987675" cy="2240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3337" y="1571625"/>
            <a:ext cx="3457575" cy="46101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899" y="3713956"/>
            <a:ext cx="3562350" cy="2671763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194425"/>
            <a:ext cx="9144000" cy="488950"/>
          </a:xfrm>
          <a:prstGeom prst="rect">
            <a:avLst/>
          </a:prstGeom>
          <a:solidFill>
            <a:schemeClr val="lt1">
              <a:alpha val="5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31746" name="Прямоугольник 3"/>
          <p:cNvGrpSpPr>
            <a:grpSpLocks/>
          </p:cNvGrpSpPr>
          <p:nvPr/>
        </p:nvGrpSpPr>
        <p:grpSpPr bwMode="auto">
          <a:xfrm>
            <a:off x="0" y="255588"/>
            <a:ext cx="9169400" cy="884237"/>
            <a:chOff x="-8" y="246"/>
            <a:chExt cx="5776" cy="557"/>
          </a:xfrm>
        </p:grpSpPr>
        <p:pic>
          <p:nvPicPr>
            <p:cNvPr id="31751" name="Прямоугольник 3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8" y="246"/>
              <a:ext cx="5776" cy="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752" name="Text Box 5"/>
            <p:cNvSpPr txBox="1">
              <a:spLocks noChangeArrowheads="1"/>
            </p:cNvSpPr>
            <p:nvPr/>
          </p:nvSpPr>
          <p:spPr bwMode="auto">
            <a:xfrm>
              <a:off x="0" y="254"/>
              <a:ext cx="5760" cy="54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FFFFFF"/>
                </a:solidFill>
                <a:latin typeface="Garamond" pitchFamily="18" charset="0"/>
              </a:endParaRPr>
            </a:p>
          </p:txBody>
        </p:sp>
      </p:grpSp>
      <p:pic>
        <p:nvPicPr>
          <p:cNvPr id="31747" name="Рисунок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78825" y="527050"/>
            <a:ext cx="6492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Text Box 8"/>
          <p:cNvSpPr txBox="1">
            <a:spLocks noChangeArrowheads="1"/>
          </p:cNvSpPr>
          <p:nvPr/>
        </p:nvSpPr>
        <p:spPr bwMode="auto">
          <a:xfrm>
            <a:off x="1162050" y="6810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31749" name="Text Box 9"/>
          <p:cNvSpPr txBox="1">
            <a:spLocks noChangeArrowheads="1"/>
          </p:cNvSpPr>
          <p:nvPr/>
        </p:nvSpPr>
        <p:spPr bwMode="auto">
          <a:xfrm>
            <a:off x="2026640" y="240566"/>
            <a:ext cx="567174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</a:rPr>
              <a:t>Региональный форум волонтеров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</a:rPr>
              <a:t> культуры </a:t>
            </a:r>
            <a:r>
              <a:rPr lang="en-US" sz="2400" b="1" dirty="0" smtClean="0">
                <a:solidFill>
                  <a:schemeClr val="bg1"/>
                </a:solidFill>
                <a:latin typeface="Tahoma" pitchFamily="34" charset="0"/>
              </a:rPr>
              <a:t>#</a:t>
            </a:r>
            <a:r>
              <a:rPr lang="ru-RU" sz="2400" b="1" dirty="0" err="1" smtClean="0">
                <a:solidFill>
                  <a:schemeClr val="bg1"/>
                </a:solidFill>
                <a:latin typeface="Tahoma" pitchFamily="34" charset="0"/>
              </a:rPr>
              <a:t>КультДобра</a:t>
            </a:r>
            <a:endParaRPr lang="ru-RU" sz="2400" b="1" dirty="0">
              <a:solidFill>
                <a:schemeClr val="bg1"/>
              </a:solidFill>
              <a:latin typeface="Tahom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646" y="1152525"/>
            <a:ext cx="4459024" cy="25908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1069" y="3743324"/>
            <a:ext cx="3962400" cy="27543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49" y="3802856"/>
            <a:ext cx="4638320" cy="26090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/>
          <a:srcRect r="16568"/>
          <a:stretch/>
        </p:blipFill>
        <p:spPr>
          <a:xfrm>
            <a:off x="4715668" y="1186656"/>
            <a:ext cx="3990182" cy="2610644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194425"/>
            <a:ext cx="9144000" cy="488950"/>
          </a:xfrm>
          <a:prstGeom prst="rect">
            <a:avLst/>
          </a:prstGeom>
          <a:solidFill>
            <a:schemeClr val="lt1">
              <a:alpha val="5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32770" name="Прямоугольник 3"/>
          <p:cNvGrpSpPr>
            <a:grpSpLocks/>
          </p:cNvGrpSpPr>
          <p:nvPr/>
        </p:nvGrpSpPr>
        <p:grpSpPr bwMode="auto">
          <a:xfrm>
            <a:off x="0" y="422275"/>
            <a:ext cx="9169400" cy="884238"/>
            <a:chOff x="-8" y="246"/>
            <a:chExt cx="5776" cy="557"/>
          </a:xfrm>
        </p:grpSpPr>
        <p:pic>
          <p:nvPicPr>
            <p:cNvPr id="32775" name="Прямоугольник 3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8" y="246"/>
              <a:ext cx="5776" cy="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76" name="Text Box 5"/>
            <p:cNvSpPr txBox="1">
              <a:spLocks noChangeArrowheads="1"/>
            </p:cNvSpPr>
            <p:nvPr/>
          </p:nvSpPr>
          <p:spPr bwMode="auto">
            <a:xfrm>
              <a:off x="0" y="254"/>
              <a:ext cx="5760" cy="54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FFFFFF"/>
                </a:solidFill>
                <a:latin typeface="Garamond" pitchFamily="18" charset="0"/>
              </a:endParaRPr>
            </a:p>
          </p:txBody>
        </p:sp>
      </p:grpSp>
      <p:pic>
        <p:nvPicPr>
          <p:cNvPr id="32771" name="Рисунок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78825" y="527050"/>
            <a:ext cx="6492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2" name="Text Box 8"/>
          <p:cNvSpPr txBox="1">
            <a:spLocks noChangeArrowheads="1"/>
          </p:cNvSpPr>
          <p:nvPr/>
        </p:nvSpPr>
        <p:spPr bwMode="auto">
          <a:xfrm>
            <a:off x="1162050" y="6810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32774" name="Text Box 11"/>
          <p:cNvSpPr txBox="1">
            <a:spLocks noChangeArrowheads="1"/>
          </p:cNvSpPr>
          <p:nvPr/>
        </p:nvSpPr>
        <p:spPr bwMode="auto">
          <a:xfrm>
            <a:off x="2349214" y="614016"/>
            <a:ext cx="418255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</a:rPr>
              <a:t>Акция «Добро в России»</a:t>
            </a:r>
            <a:endParaRPr lang="ru-RU" sz="2400" b="1" dirty="0">
              <a:solidFill>
                <a:schemeClr val="bg1"/>
              </a:solidFill>
              <a:latin typeface="Tahom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581" y="3600450"/>
            <a:ext cx="3829640" cy="28575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0069" y="1262063"/>
            <a:ext cx="4343400" cy="32575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7133" y="1472783"/>
            <a:ext cx="2724161" cy="19613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2828" y="4705995"/>
            <a:ext cx="2620564" cy="1886806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194425"/>
            <a:ext cx="9144000" cy="488950"/>
          </a:xfrm>
          <a:prstGeom prst="rect">
            <a:avLst/>
          </a:prstGeom>
          <a:solidFill>
            <a:schemeClr val="lt1">
              <a:alpha val="5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34818" name="Прямоугольник 3"/>
          <p:cNvGrpSpPr>
            <a:grpSpLocks/>
          </p:cNvGrpSpPr>
          <p:nvPr/>
        </p:nvGrpSpPr>
        <p:grpSpPr bwMode="auto">
          <a:xfrm>
            <a:off x="-25400" y="390525"/>
            <a:ext cx="9169400" cy="884238"/>
            <a:chOff x="-8" y="246"/>
            <a:chExt cx="5776" cy="557"/>
          </a:xfrm>
        </p:grpSpPr>
        <p:pic>
          <p:nvPicPr>
            <p:cNvPr id="34823" name="Прямоугольник 3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8" y="246"/>
              <a:ext cx="5776" cy="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824" name="Text Box 5"/>
            <p:cNvSpPr txBox="1">
              <a:spLocks noChangeArrowheads="1"/>
            </p:cNvSpPr>
            <p:nvPr/>
          </p:nvSpPr>
          <p:spPr bwMode="auto">
            <a:xfrm>
              <a:off x="0" y="254"/>
              <a:ext cx="5760" cy="54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FFFFFF"/>
                </a:solidFill>
                <a:latin typeface="Garamond" pitchFamily="18" charset="0"/>
              </a:endParaRPr>
            </a:p>
          </p:txBody>
        </p:sp>
      </p:grpSp>
      <p:pic>
        <p:nvPicPr>
          <p:cNvPr id="34819" name="Рисунок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78825" y="527050"/>
            <a:ext cx="6492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Text Box 7"/>
          <p:cNvSpPr txBox="1">
            <a:spLocks noChangeArrowheads="1"/>
          </p:cNvSpPr>
          <p:nvPr/>
        </p:nvSpPr>
        <p:spPr bwMode="auto">
          <a:xfrm>
            <a:off x="1162050" y="6810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34821" name="Text Box 10"/>
          <p:cNvSpPr txBox="1">
            <a:spLocks noChangeArrowheads="1"/>
          </p:cNvSpPr>
          <p:nvPr/>
        </p:nvSpPr>
        <p:spPr bwMode="auto">
          <a:xfrm>
            <a:off x="1509302" y="399316"/>
            <a:ext cx="612539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</a:rPr>
              <a:t>Приглашение стать частью команды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</a:rPr>
              <a:t> «Волонтёров культуры»</a:t>
            </a:r>
            <a:endParaRPr lang="ru-RU" sz="2400" b="1" dirty="0">
              <a:solidFill>
                <a:schemeClr val="bg1"/>
              </a:solidFill>
              <a:latin typeface="Tahom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097" y="1344613"/>
            <a:ext cx="3806254" cy="50237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3158" y="2384154"/>
            <a:ext cx="3965667" cy="2854596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86c7f822882db8cdfa1553c678aa4f5dca576e1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651</TotalTime>
  <Words>99</Words>
  <Application>Microsoft Office PowerPoint</Application>
  <PresentationFormat>Экран (4:3)</PresentationFormat>
  <Paragraphs>21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Garamond</vt:lpstr>
      <vt:lpstr>Tahoma</vt:lpstr>
      <vt:lpstr>Times New Roman</vt:lpstr>
      <vt:lpstr>Натуральные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Олег Грибан</dc:creator>
  <cp:lastModifiedBy>pro</cp:lastModifiedBy>
  <cp:revision>147</cp:revision>
  <dcterms:created xsi:type="dcterms:W3CDTF">2013-02-04T11:34:54Z</dcterms:created>
  <dcterms:modified xsi:type="dcterms:W3CDTF">2024-02-21T13:40:10Z</dcterms:modified>
</cp:coreProperties>
</file>