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cap="none" dirty="0" smtClean="0"/>
              <a:t>МУНИЦИПАЛЬНОЕ БЮДЖЕТНОЕ ОБЩЕОБРАЗОВАТЕЛЬНОЕ УЧРЕЖДЕНИЕ </a:t>
            </a:r>
            <a:br>
              <a:rPr lang="ru-RU" sz="1600" cap="none" dirty="0" smtClean="0"/>
            </a:br>
            <a:r>
              <a:rPr lang="en-US" sz="1600" cap="none" dirty="0" smtClean="0"/>
              <a:t>“</a:t>
            </a:r>
            <a:r>
              <a:rPr lang="ru-RU" sz="1600" cap="none" dirty="0" smtClean="0"/>
              <a:t>СРЕДНЯЯ ОБЩЕОБРАЗОВАТЕЛЬНАЯ ШКОЛА №11</a:t>
            </a:r>
            <a:r>
              <a:rPr lang="en-US" sz="1600" cap="none" dirty="0" smtClean="0"/>
              <a:t>”</a:t>
            </a:r>
            <a:r>
              <a:rPr lang="ru-RU" sz="1600" cap="none" dirty="0" smtClean="0"/>
              <a:t> аул Ходзь.</a:t>
            </a:r>
            <a:endParaRPr lang="ru-RU" sz="1600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3" y="980729"/>
            <a:ext cx="4477067" cy="1872208"/>
          </a:xfrm>
        </p:spPr>
        <p:txBody>
          <a:bodyPr>
            <a:normAutofit lnSpcReduction="10000"/>
          </a:bodyPr>
          <a:lstStyle/>
          <a:p>
            <a:r>
              <a:rPr lang="ru-RU" sz="3600" b="0" dirty="0" smtClean="0">
                <a:solidFill>
                  <a:srgbClr val="FF0000"/>
                </a:solidFill>
              </a:rPr>
              <a:t>          </a:t>
            </a:r>
            <a:r>
              <a:rPr lang="ru-RU" sz="3600" dirty="0" smtClean="0">
                <a:solidFill>
                  <a:srgbClr val="FF0000"/>
                </a:solidFill>
                <a:latin typeface="Bahnschrift Light Condensed" pitchFamily="34" charset="0"/>
              </a:rPr>
              <a:t>Портфолио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Bahnschrift Light Condensed" pitchFamily="34" charset="0"/>
              </a:rPr>
              <a:t>Отряда  </a:t>
            </a:r>
            <a:r>
              <a:rPr lang="ru-RU" sz="3600" dirty="0" smtClean="0">
                <a:solidFill>
                  <a:srgbClr val="FF0000"/>
                </a:solidFill>
                <a:latin typeface="Bahnschrift Light Condensed" pitchFamily="34" charset="0"/>
              </a:rPr>
              <a:t>добровольцев 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Bahnschrift Light Condensed" pitchFamily="34" charset="0"/>
              </a:rPr>
              <a:t>  </a:t>
            </a:r>
            <a:r>
              <a:rPr lang="en-US" sz="3600" dirty="0" smtClean="0">
                <a:solidFill>
                  <a:srgbClr val="FF0000"/>
                </a:solidFill>
                <a:latin typeface="Bahnschrift Light Condensed" pitchFamily="34" charset="0"/>
              </a:rPr>
              <a:t>“</a:t>
            </a:r>
            <a:r>
              <a:rPr lang="ru-RU" sz="3600" dirty="0" smtClean="0">
                <a:solidFill>
                  <a:srgbClr val="FF0000"/>
                </a:solidFill>
                <a:latin typeface="Bahnschrift Light Condensed" pitchFamily="34" charset="0"/>
              </a:rPr>
              <a:t>Вместе  - мы сила!</a:t>
            </a:r>
            <a:r>
              <a:rPr lang="en-US" sz="3600" dirty="0" smtClean="0">
                <a:solidFill>
                  <a:srgbClr val="FF0000"/>
                </a:solidFill>
                <a:latin typeface="Bahnschrift Light Condensed" pitchFamily="34" charset="0"/>
              </a:rPr>
              <a:t>”</a:t>
            </a:r>
            <a:r>
              <a:rPr lang="en-US" dirty="0" smtClean="0">
                <a:solidFill>
                  <a:srgbClr val="FF0000"/>
                </a:solidFill>
                <a:latin typeface="Bahnschrift Light Condensed" pitchFamily="34" charset="0"/>
              </a:rPr>
              <a:t> </a:t>
            </a:r>
            <a:endParaRPr lang="ru-RU" dirty="0">
              <a:solidFill>
                <a:srgbClr val="FF0000"/>
              </a:solidFill>
              <a:latin typeface="Bahnschrift Light Condensed" pitchFamily="34" charset="0"/>
            </a:endParaRPr>
          </a:p>
        </p:txBody>
      </p:sp>
      <p:pic>
        <p:nvPicPr>
          <p:cNvPr id="1027" name="Picture 3" descr="C:\Users\shkolla11_5\Downloads\IMG_7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26707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hkolla11_5\Desktop\IMG_74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4176464" cy="356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16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312368" cy="4608512"/>
          </a:xfrm>
        </p:spPr>
        <p:txBody>
          <a:bodyPr/>
          <a:lstStyle/>
          <a:p>
            <a:r>
              <a:rPr lang="ru-RU" sz="1400" dirty="0"/>
              <a:t>Волонтерская деятельность в школе является важным ресурсом для реализации программы воспитания и социализации обучающихся, который поможет педагогам использовать новые форматы реализации детской инициативы, а также следовать общероссийским образовательным трендам. Вовлечение в </a:t>
            </a:r>
            <a:r>
              <a:rPr lang="ru-RU" sz="1400" dirty="0" err="1" smtClean="0"/>
              <a:t>волонтЁрство</a:t>
            </a:r>
            <a:r>
              <a:rPr lang="ru-RU" sz="1400" dirty="0" smtClean="0"/>
              <a:t> </a:t>
            </a:r>
            <a:r>
              <a:rPr lang="ru-RU" sz="1400" dirty="0"/>
              <a:t>детей школьного возраста будет способствовать формированию у них ценностей социального служения, воспитанию социально ответственной личности на основе </a:t>
            </a:r>
            <a:r>
              <a:rPr lang="ru-RU" sz="1400" dirty="0" smtClean="0"/>
              <a:t>духовно нравственных </a:t>
            </a:r>
            <a:r>
              <a:rPr lang="ru-RU" sz="1400" dirty="0"/>
              <a:t>ценностей </a:t>
            </a:r>
            <a:r>
              <a:rPr lang="ru-RU" sz="1400" dirty="0" smtClean="0"/>
              <a:t>Российской ФЕДЕРАЦИИ.</a:t>
            </a:r>
            <a:endParaRPr lang="ru-RU" sz="1400" dirty="0"/>
          </a:p>
        </p:txBody>
      </p:sp>
      <p:pic>
        <p:nvPicPr>
          <p:cNvPr id="2050" name="Picture 2" descr="C:\Users\shkolla11_5\Desktop\IMG_74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649"/>
            <a:ext cx="51125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19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52420" cy="504056"/>
          </a:xfrm>
        </p:spPr>
        <p:txBody>
          <a:bodyPr/>
          <a:lstStyle/>
          <a:p>
            <a:pPr algn="ctr"/>
            <a:r>
              <a:rPr lang="ru-RU" dirty="0" smtClean="0"/>
              <a:t>НАПРАВЛЕНИЯ ВОЛОНТЁРСКОЙ ДЕЯТЕЛЬНОСТИ</a:t>
            </a:r>
            <a:endParaRPr lang="ru-RU" dirty="0"/>
          </a:p>
        </p:txBody>
      </p:sp>
      <p:pic>
        <p:nvPicPr>
          <p:cNvPr id="3074" name="Picture 2" descr="C:\Users\shkolla11_5\Desktop\IMG_74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528392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1052736"/>
            <a:ext cx="4320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-помощь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ветеранам и людям пожилого возраста, детям с функциональными ограничениями;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-работа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учащимися, состоящими на различных формах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учѐта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-подготовка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организация деятельности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волонтѐров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 методике «Равный обучает равного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20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548680"/>
            <a:ext cx="3816424" cy="4392488"/>
          </a:xfrm>
        </p:spPr>
        <p:txBody>
          <a:bodyPr/>
          <a:lstStyle/>
          <a:p>
            <a:r>
              <a:rPr lang="ru-RU" sz="1600" dirty="0"/>
              <a:t>– участие в природоохранных акциях и мероприятиях, включающих благоустройство дворов и улиц, сохранение родников и рек;</a:t>
            </a:r>
            <a:br>
              <a:rPr lang="ru-RU" sz="1600" dirty="0"/>
            </a:br>
            <a:r>
              <a:rPr lang="ru-RU" sz="1600" dirty="0"/>
              <a:t>– добровольная помощь приютам животных, заповедникам и национальным паркам;</a:t>
            </a:r>
            <a:br>
              <a:rPr lang="ru-RU" sz="1600" dirty="0"/>
            </a:br>
            <a:r>
              <a:rPr lang="ru-RU" sz="1600" dirty="0"/>
              <a:t>– распространение информационных и агитационных материалов экологической направленности;</a:t>
            </a:r>
            <a:br>
              <a:rPr lang="ru-RU" sz="1600" dirty="0"/>
            </a:br>
            <a:r>
              <a:rPr lang="ru-RU" sz="1600" dirty="0"/>
              <a:t>– пропаганда здорового образа жизни;</a:t>
            </a:r>
            <a:br>
              <a:rPr lang="ru-RU" sz="1600" dirty="0"/>
            </a:br>
            <a:r>
              <a:rPr lang="ru-RU" sz="1600" dirty="0"/>
              <a:t>– поиск и подготовка для размещения на Интернет - порталах информации природоохранной тематики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shkolla11_5\Desktop\IMG_74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03244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48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65760"/>
            <a:ext cx="4176464" cy="4575408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Заповеди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волонтёров  «Вместе –мы сила!»</a:t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/>
              <a:t>Найди </a:t>
            </a:r>
            <a:r>
              <a:rPr lang="ru-RU" sz="1600" dirty="0"/>
              <a:t>того, кто нуждается в твоей поддержке, помоги, защити его.</a:t>
            </a:r>
            <a:br>
              <a:rPr lang="ru-RU" sz="1600" dirty="0"/>
            </a:br>
            <a:r>
              <a:rPr lang="ru-RU" sz="1600" dirty="0" smtClean="0"/>
              <a:t>-Раскрой </a:t>
            </a:r>
            <a:r>
              <a:rPr lang="ru-RU" sz="1600" dirty="0"/>
              <a:t>себя в любой полезной для окружающих и тебя самого деятельности.</a:t>
            </a:r>
            <a:br>
              <a:rPr lang="ru-RU" sz="1600" dirty="0"/>
            </a:br>
            <a:r>
              <a:rPr lang="ru-RU" sz="1600" dirty="0" smtClean="0"/>
              <a:t>-Помни</a:t>
            </a:r>
            <a:r>
              <a:rPr lang="ru-RU" sz="1600" dirty="0"/>
              <a:t>, что твоя сила и твоя ценность - в твоем здоровье.</a:t>
            </a:r>
            <a:br>
              <a:rPr lang="ru-RU" sz="1600" dirty="0"/>
            </a:br>
            <a:r>
              <a:rPr lang="ru-RU" sz="1600" dirty="0" smtClean="0"/>
              <a:t>-Оценивай </a:t>
            </a:r>
            <a:r>
              <a:rPr lang="ru-RU" sz="1600" dirty="0"/>
              <a:t>себя и своих товарищей не по словам, а по реальным отношениям и поступкам.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shkolla11_5\Desktop\IMG_74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81642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407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400" dirty="0"/>
              <a:t>Мы призваны добро творить,</a:t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 smtClean="0"/>
              <a:t>с любой </a:t>
            </a:r>
            <a:r>
              <a:rPr lang="ru-RU" sz="1400" dirty="0"/>
              <a:t>бедой готовы спорить. Мы учимся достойно жить.</a:t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Мы - молодые граждане страны, Мы – волонтеры.</a:t>
            </a:r>
          </a:p>
        </p:txBody>
      </p:sp>
      <p:pic>
        <p:nvPicPr>
          <p:cNvPr id="6146" name="Picture 2" descr="C:\Users\shkolla11_5\Desktop\IMG_74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412776"/>
            <a:ext cx="59766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398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365760"/>
            <a:ext cx="4032448" cy="4575408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Наши правила 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Если ты волонтер, забудь лень и равнодушие к проблемам окружающих.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Будь генератором идей!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Уважай мнение других!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Критикуешь – предлагай, предлагаешь - выполняй!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Обещаешь – сделай!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 умеешь – научись!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Будь настойчив в достижении целей!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Веди здоровый образ жизни! Твой образ жизни – пример для подражания.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C:\Users\shkolla11_5\Desktop\IMG_74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03244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901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97</TotalTime>
  <Words>126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Углы</vt:lpstr>
      <vt:lpstr>МУНИЦИПАЛЬНОЕ БЮДЖЕТНОЕ ОБЩЕОБРАЗОВАТЕЛЬНОЕ УЧРЕЖДЕНИЕ  “СРЕДНЯЯ ОБЩЕОБРАЗОВАТЕЛЬНАЯ ШКОЛА №11” аул Ходзь.</vt:lpstr>
      <vt:lpstr>Волонтерская деятельность в школе является важным ресурсом для реализации программы воспитания и социализации обучающихся, который поможет педагогам использовать новые форматы реализации детской инициативы, а также следовать общероссийским образовательным трендам. Вовлечение в волонтЁрство детей школьного возраста будет способствовать формированию у них ценностей социального служения, воспитанию социально ответственной личности на основе духовно нравственных ценностей Российской ФЕДЕРАЦИИ.</vt:lpstr>
      <vt:lpstr>НАПРАВЛЕНИЯ ВОЛОНТЁРСКОЙ ДЕЯТЕЛЬНОСТИ</vt:lpstr>
      <vt:lpstr>– участие в природоохранных акциях и мероприятиях, включающих благоустройство дворов и улиц, сохранение родников и рек; – добровольная помощь приютам животных, заповедникам и национальным паркам; – распространение информационных и агитационных материалов экологической направленности; – пропаганда здорового образа жизни; – поиск и подготовка для размещения на Интернет - порталах информации природоохранной тематики </vt:lpstr>
      <vt:lpstr>Заповеди волонтёров  «Вместе –мы сила!»  -Найди того, кто нуждается в твоей поддержке, помоги, защити его. -Раскрой себя в любой полезной для окружающих и тебя самого деятельности. -Помни, что твоя сила и твоя ценность - в твоем здоровье. -Оценивай себя и своих товарищей не по словам, а по реальным отношениям и поступкам. </vt:lpstr>
      <vt:lpstr>Мы призваны добро творить,   с любой бедой готовы спорить. Мы учимся достойно жить.   Мы - молодые граждане страны, Мы – волонтеры.</vt:lpstr>
      <vt:lpstr>Наши правила : Если ты волонтер, забудь лень и равнодушие к проблемам окружающих. Будь генератором идей! Уважай мнение других! Критикуешь – предлагай, предлагаешь - выполняй! Обещаешь – сделай! Не умеешь – научись! Будь настойчив в достижении целей! Веди здоровый образ жизни! Твой образ жизни – пример для подражания.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shkolla11_5</dc:creator>
  <cp:lastModifiedBy>shkolla11_5</cp:lastModifiedBy>
  <cp:revision>10</cp:revision>
  <dcterms:created xsi:type="dcterms:W3CDTF">2022-10-06T07:38:06Z</dcterms:created>
  <dcterms:modified xsi:type="dcterms:W3CDTF">2022-10-06T13:35:24Z</dcterms:modified>
</cp:coreProperties>
</file>