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type="screen4x3" cy="6858000" cx="9144000"/>
  <p:notesSz cx="6858000" cy="9144000"/>
  <p:defaultTextStyle>
    <a:defPPr>
      <a:defRPr lang="ru-RU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 showOutlineIcons="0">
    <p:restoredLeft sz="15625" autoAdjust="0"/>
    <p:restoredTop sz="94673" autoAdjust="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tableStyles" Target="tableStyles.xml"/><Relationship Id="rId19" Type="http://schemas.openxmlformats.org/officeDocument/2006/relationships/presProps" Target="presProps.xml"/><Relationship Id="rId20" Type="http://schemas.openxmlformats.org/officeDocument/2006/relationships/viewProps" Target="viewProps.xml"/><Relationship Id="rId21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Титульный слайд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58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4858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104858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58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Tm="1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Заголовок и вертикальный текст"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12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1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104861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1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Tm="1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Вертикальный заголовок и текст"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596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59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104859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59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Tm="1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Заголовок и объект"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01" name="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0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104860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0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Tm="1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Заголовок раздела"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17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1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104861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2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Tm="1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Два объекта"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22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23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2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1048625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2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Tm="1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Сравнение"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28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29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30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31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32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1048633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34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Tm="1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Только заголовок"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59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104859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59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Tm="1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Пустой слайд"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104858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59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Tm="1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Объект с подписью"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36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37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3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104863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4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Tm="1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Рисунок с подписью"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06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ru-RU"/>
          </a:p>
        </p:txBody>
      </p:sp>
      <p:sp>
        <p:nvSpPr>
          <p:cNvPr id="1048607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0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104860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Tm="15000"/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577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578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104857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4858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15000"/>
  <p:txStyles>
    <p:titleStyle>
      <a:lvl1pPr algn="ctr" defTabSz="914400" eaLnBrk="1" hangingPunct="1" latinLnBrk="0" rtl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342900" latinLnBrk="0" marL="342900" rtl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jpeg"/><Relationship Id="rId3" Type="http://schemas.openxmlformats.org/officeDocument/2006/relationships/image" Target="../media/image27.jpeg"/><Relationship Id="rId4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0.jpeg"/><Relationship Id="rId3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image" Target="../media/image32.jpeg"/><Relationship Id="rId3" Type="http://schemas.openxmlformats.org/officeDocument/2006/relationships/image" Target="../media/image33.jpeg"/><Relationship Id="rId4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video" Target="file:///C:\Users\Azerty\Desktop\&#1091;&#1095;&#1072;&#1089;&#1090;&#1080;&#1077;%20&#1074;%20&#1082;&#1086;&#1085;&#1082;&#1091;&#1088;&#1089;&#1077;%20&#1043;&#1059;&#1052;&#1055;\document_5408890506149114987.mp4" TargetMode="External"/><Relationship Id="rId2" Type="http://schemas.microsoft.com/office/2007/relationships/media" Target="file:///C:\Users\Azerty\Desktop\&#1091;&#1095;&#1072;&#1089;&#1090;&#1080;&#1077;%20&#1074;%20&#1082;&#1086;&#1085;&#1082;&#1091;&#1088;&#1089;&#1077;%20&#1043;&#1059;&#1052;&#1055;\document_5408890506149114987.mp4" TargetMode="External"/><Relationship Id="rId3" Type="http://schemas.openxmlformats.org/officeDocument/2006/relationships/image" Target="../media/image34.png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image" Target="../media/image20.jpeg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image" Target="../media/image23.jpe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p>
            <a:r>
              <a:rPr dirty="0" lang="ru"/>
              <a:t>В</a:t>
            </a:r>
            <a:r>
              <a:rPr dirty="0" lang="ru"/>
              <a:t>о</a:t>
            </a:r>
            <a:r>
              <a:rPr dirty="0" lang="ru"/>
              <a:t>л</a:t>
            </a:r>
            <a:r>
              <a:rPr dirty="0" lang="ru"/>
              <a:t>о</a:t>
            </a:r>
            <a:r>
              <a:rPr dirty="0" lang="ru"/>
              <a:t>н</a:t>
            </a:r>
            <a:r>
              <a:rPr dirty="0" lang="ru"/>
              <a:t>т</a:t>
            </a:r>
            <a:r>
              <a:rPr dirty="0" lang="ru"/>
              <a:t>е</a:t>
            </a:r>
            <a:r>
              <a:rPr dirty="0" lang="ru"/>
              <a:t>р</a:t>
            </a:r>
            <a:r>
              <a:rPr dirty="0" lang="ru"/>
              <a:t>с</a:t>
            </a:r>
            <a:r>
              <a:rPr dirty="0" lang="ru"/>
              <a:t>к</a:t>
            </a:r>
            <a:r>
              <a:rPr dirty="0" lang="ru"/>
              <a:t>и</a:t>
            </a:r>
            <a:r>
              <a:rPr dirty="0" lang="ru"/>
              <a:t>й</a:t>
            </a:r>
            <a:r>
              <a:rPr altLang="ru" dirty="0" lang="en-US"/>
              <a:t> </a:t>
            </a:r>
            <a:r>
              <a:rPr altLang="ru" dirty="0" lang="ru"/>
              <a:t>ц</a:t>
            </a:r>
            <a:r>
              <a:rPr altLang="ru" dirty="0" lang="ru"/>
              <a:t>е</a:t>
            </a:r>
            <a:r>
              <a:rPr altLang="ru" dirty="0" lang="ru"/>
              <a:t>н</a:t>
            </a:r>
            <a:r>
              <a:rPr altLang="ru" dirty="0" lang="ru"/>
              <a:t>т</a:t>
            </a:r>
            <a:r>
              <a:rPr altLang="ru" dirty="0" lang="ru"/>
              <a:t>р</a:t>
            </a:r>
            <a:r>
              <a:rPr altLang="ru" dirty="0" lang="en-US"/>
              <a:t> </a:t>
            </a:r>
            <a:r>
              <a:rPr altLang="ru" dirty="0" lang="ru"/>
              <a:t>К</a:t>
            </a:r>
            <a:r>
              <a:rPr altLang="ru" dirty="0" lang="ru"/>
              <a:t>и</a:t>
            </a:r>
            <a:r>
              <a:rPr altLang="ru" dirty="0" lang="ru"/>
              <a:t>з</a:t>
            </a:r>
            <a:r>
              <a:rPr altLang="ru" dirty="0" lang="ru"/>
              <a:t>и</a:t>
            </a:r>
            <a:r>
              <a:rPr altLang="ru" dirty="0" lang="ru"/>
              <a:t>л</a:t>
            </a:r>
            <a:r>
              <a:rPr altLang="ru" dirty="0" lang="ru"/>
              <a:t>ь</a:t>
            </a:r>
            <a:r>
              <a:rPr altLang="ru" dirty="0" lang="ru"/>
              <a:t>с</a:t>
            </a:r>
            <a:r>
              <a:rPr altLang="ru" dirty="0" lang="ru"/>
              <a:t>к</a:t>
            </a:r>
            <a:r>
              <a:rPr altLang="ru" dirty="0" lang="ru"/>
              <a:t>о</a:t>
            </a:r>
            <a:r>
              <a:rPr altLang="ru" dirty="0" lang="ru"/>
              <a:t>г</a:t>
            </a:r>
            <a:r>
              <a:rPr altLang="ru" dirty="0" lang="ru"/>
              <a:t>о</a:t>
            </a:r>
            <a:r>
              <a:rPr altLang="ru" dirty="0" lang="en-US"/>
              <a:t> </a:t>
            </a:r>
            <a:r>
              <a:rPr altLang="ru" dirty="0" lang="ru"/>
              <a:t>м</a:t>
            </a:r>
            <a:r>
              <a:rPr altLang="ru" dirty="0" lang="ru"/>
              <a:t>у</a:t>
            </a:r>
            <a:r>
              <a:rPr altLang="ru" dirty="0" lang="ru"/>
              <a:t>н</a:t>
            </a:r>
            <a:r>
              <a:rPr altLang="ru" dirty="0" lang="ru"/>
              <a:t>и</a:t>
            </a:r>
            <a:r>
              <a:rPr altLang="ru" dirty="0" lang="ru"/>
              <a:t>ц</a:t>
            </a:r>
            <a:r>
              <a:rPr altLang="ru" dirty="0" lang="ru"/>
              <a:t>и</a:t>
            </a:r>
            <a:r>
              <a:rPr altLang="ru" dirty="0" lang="ru"/>
              <a:t>п</a:t>
            </a:r>
            <a:r>
              <a:rPr altLang="ru" dirty="0" lang="ru"/>
              <a:t>а</a:t>
            </a:r>
            <a:r>
              <a:rPr altLang="ru" dirty="0" lang="ru"/>
              <a:t>л</a:t>
            </a:r>
            <a:r>
              <a:rPr altLang="ru" dirty="0" lang="ru"/>
              <a:t>ь</a:t>
            </a:r>
            <a:r>
              <a:rPr altLang="ru" dirty="0" lang="ru"/>
              <a:t>н</a:t>
            </a:r>
            <a:r>
              <a:rPr altLang="ru" dirty="0" lang="ru"/>
              <a:t>о</a:t>
            </a:r>
            <a:r>
              <a:rPr altLang="ru" dirty="0" lang="ru"/>
              <a:t>г</a:t>
            </a:r>
            <a:r>
              <a:rPr altLang="ru" dirty="0" lang="ru"/>
              <a:t>о</a:t>
            </a:r>
            <a:r>
              <a:rPr altLang="ru" dirty="0" lang="en-US"/>
              <a:t> </a:t>
            </a:r>
            <a:r>
              <a:rPr altLang="ru" dirty="0" lang="ru"/>
              <a:t>р</a:t>
            </a:r>
            <a:r>
              <a:rPr altLang="ru" dirty="0" lang="ru"/>
              <a:t>а</a:t>
            </a:r>
            <a:r>
              <a:rPr altLang="ru" dirty="0" lang="ru"/>
              <a:t>й</a:t>
            </a:r>
            <a:r>
              <a:rPr altLang="ru" dirty="0" lang="ru"/>
              <a:t>о</a:t>
            </a:r>
            <a:r>
              <a:rPr altLang="ru" dirty="0" lang="ru"/>
              <a:t>н</a:t>
            </a:r>
            <a:r>
              <a:rPr altLang="ru" dirty="0" lang="ru"/>
              <a:t>а</a:t>
            </a:r>
            <a:endParaRPr dirty="0" lang="ru-RU"/>
          </a:p>
        </p:txBody>
      </p:sp>
      <p:sp>
        <p:nvSpPr>
          <p:cNvPr id="1048587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ru"/>
              <a:t>Р</a:t>
            </a:r>
            <a:r>
              <a:rPr lang="ru"/>
              <a:t>у</a:t>
            </a:r>
            <a:r>
              <a:rPr lang="ru"/>
              <a:t>к</a:t>
            </a:r>
            <a:r>
              <a:rPr lang="ru"/>
              <a:t>о</a:t>
            </a:r>
            <a:r>
              <a:rPr lang="ru"/>
              <a:t>в</a:t>
            </a:r>
            <a:r>
              <a:rPr lang="ru"/>
              <a:t>о</a:t>
            </a:r>
            <a:r>
              <a:rPr lang="ru"/>
              <a:t>д</a:t>
            </a:r>
            <a:r>
              <a:rPr lang="ru"/>
              <a:t>и</a:t>
            </a:r>
            <a:r>
              <a:rPr lang="ru"/>
              <a:t>т</a:t>
            </a:r>
            <a:r>
              <a:rPr lang="ru"/>
              <a:t>е</a:t>
            </a:r>
            <a:r>
              <a:rPr lang="ru"/>
              <a:t>л</a:t>
            </a:r>
            <a:r>
              <a:rPr lang="ru"/>
              <a:t>ь</a:t>
            </a:r>
            <a:r>
              <a:rPr altLang="ru" lang="en-US"/>
              <a:t> </a:t>
            </a:r>
            <a:r>
              <a:rPr altLang="ru" lang="en-US"/>
              <a:t>:</a:t>
            </a:r>
            <a:r>
              <a:rPr altLang="ru" lang="en-US"/>
              <a:t> </a:t>
            </a:r>
            <a:r>
              <a:rPr altLang="ru" lang="ru"/>
              <a:t>К</a:t>
            </a:r>
            <a:r>
              <a:rPr altLang="ru" lang="ru"/>
              <a:t>о</a:t>
            </a:r>
            <a:r>
              <a:rPr altLang="ru" lang="ru"/>
              <a:t>р</a:t>
            </a:r>
            <a:r>
              <a:rPr altLang="ru" lang="ru"/>
              <a:t>ч</a:t>
            </a:r>
            <a:r>
              <a:rPr altLang="ru" lang="ru"/>
              <a:t>а</a:t>
            </a:r>
            <a:r>
              <a:rPr altLang="ru" lang="ru"/>
              <a:t>г</a:t>
            </a:r>
            <a:r>
              <a:rPr altLang="ru" lang="ru"/>
              <a:t>и</a:t>
            </a:r>
            <a:r>
              <a:rPr altLang="ru" lang="ru"/>
              <a:t>н</a:t>
            </a:r>
            <a:r>
              <a:rPr altLang="ru" lang="ru"/>
              <a:t>а</a:t>
            </a:r>
            <a:r>
              <a:rPr altLang="ru" lang="en-US"/>
              <a:t> </a:t>
            </a:r>
            <a:r>
              <a:rPr altLang="ru" lang="ru"/>
              <a:t>Екатерина</a:t>
            </a:r>
            <a:r>
              <a:rPr altLang="ru" lang="en-US"/>
              <a:t> </a:t>
            </a:r>
            <a:r>
              <a:rPr altLang="ru" lang="ru"/>
              <a:t>Сергеевна</a:t>
            </a:r>
            <a:r>
              <a:rPr altLang="ru" lang="en-US"/>
              <a:t> </a:t>
            </a:r>
            <a:r>
              <a:rPr altLang="ru" lang="en-US"/>
              <a:t>(</a:t>
            </a:r>
            <a:r>
              <a:rPr altLang="ru" lang="ru"/>
              <a:t>с</a:t>
            </a:r>
            <a:r>
              <a:rPr altLang="ru" lang="ru"/>
              <a:t>п</a:t>
            </a:r>
            <a:r>
              <a:rPr altLang="ru" lang="ru"/>
              <a:t>е</a:t>
            </a:r>
            <a:r>
              <a:rPr altLang="ru" lang="ru"/>
              <a:t>ц</a:t>
            </a:r>
            <a:r>
              <a:rPr altLang="ru" lang="ru"/>
              <a:t>и</a:t>
            </a:r>
            <a:r>
              <a:rPr altLang="ru" lang="ru"/>
              <a:t>а</a:t>
            </a:r>
            <a:r>
              <a:rPr altLang="ru" lang="ru"/>
              <a:t>л</a:t>
            </a:r>
            <a:r>
              <a:rPr altLang="ru" lang="ru"/>
              <a:t>и</a:t>
            </a:r>
            <a:r>
              <a:rPr altLang="ru" lang="ru"/>
              <a:t>с</a:t>
            </a:r>
            <a:r>
              <a:rPr altLang="ru" lang="ru"/>
              <a:t>т</a:t>
            </a:r>
            <a:r>
              <a:rPr altLang="ru" lang="en-US"/>
              <a:t> </a:t>
            </a:r>
            <a:r>
              <a:rPr altLang="ru" lang="ru"/>
              <a:t>п</a:t>
            </a:r>
            <a:r>
              <a:rPr altLang="ru" lang="ru"/>
              <a:t>о</a:t>
            </a:r>
            <a:r>
              <a:rPr altLang="ru" lang="en-US"/>
              <a:t> </a:t>
            </a:r>
            <a:r>
              <a:rPr altLang="ru" lang="ru"/>
              <a:t>р</a:t>
            </a:r>
            <a:r>
              <a:rPr altLang="ru" lang="ru"/>
              <a:t>а</a:t>
            </a:r>
            <a:r>
              <a:rPr altLang="ru" lang="ru"/>
              <a:t>б</a:t>
            </a:r>
            <a:r>
              <a:rPr altLang="ru" lang="ru"/>
              <a:t>о</a:t>
            </a:r>
            <a:r>
              <a:rPr altLang="ru" lang="ru"/>
              <a:t>т</a:t>
            </a:r>
            <a:r>
              <a:rPr altLang="ru" lang="ru"/>
              <a:t>е</a:t>
            </a:r>
            <a:r>
              <a:rPr altLang="ru" lang="en-US"/>
              <a:t> </a:t>
            </a:r>
            <a:r>
              <a:rPr altLang="ru" lang="ru"/>
              <a:t>с</a:t>
            </a:r>
            <a:r>
              <a:rPr altLang="ru" lang="en-US"/>
              <a:t> </a:t>
            </a:r>
            <a:r>
              <a:rPr altLang="ru" lang="ru"/>
              <a:t>м</a:t>
            </a:r>
            <a:r>
              <a:rPr altLang="ru" lang="ru"/>
              <a:t>о</a:t>
            </a:r>
            <a:r>
              <a:rPr altLang="ru" lang="ru"/>
              <a:t>л</a:t>
            </a:r>
            <a:r>
              <a:rPr altLang="ru" lang="ru"/>
              <a:t>о</a:t>
            </a:r>
            <a:r>
              <a:rPr altLang="ru" lang="ru"/>
              <a:t>д</a:t>
            </a:r>
            <a:r>
              <a:rPr altLang="ru" lang="ru"/>
              <a:t>е</a:t>
            </a:r>
            <a:r>
              <a:rPr altLang="ru" lang="ru"/>
              <a:t>ж</a:t>
            </a:r>
            <a:r>
              <a:rPr altLang="ru" lang="ru"/>
              <a:t>ь</a:t>
            </a:r>
            <a:r>
              <a:rPr altLang="ru" lang="ru"/>
              <a:t>ю</a:t>
            </a:r>
            <a:r>
              <a:rPr altLang="ru" lang="en-US"/>
              <a:t>)</a:t>
            </a:r>
            <a:endParaRPr lang="ru-RU"/>
          </a:p>
        </p:txBody>
      </p:sp>
    </p:spTree>
  </p:cSld>
  <p:clrMapOvr>
    <a:masterClrMapping/>
  </p:clrMapOvr>
  <p:transition spd="med" advTm="16297"/>
  <p:timing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6" name="Рисунок 1" descr="9b9a5525-8541-4331-b505-09d0d79b2499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16200000" flipV="1">
            <a:off x="1142999" y="-1143001"/>
            <a:ext cx="6858002" cy="9144002"/>
          </a:xfrm>
          <a:prstGeom prst="rect"/>
        </p:spPr>
      </p:pic>
    </p:spTree>
  </p:cSld>
  <p:clrMapOvr>
    <a:masterClrMapping/>
  </p:clrMapOvr>
  <p:transition spd="med" advTm="15719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09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09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7" name="Рисунок 1" descr="RIO9wuidYlI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3854450" cy="6858000"/>
          </a:xfrm>
          <a:prstGeom prst="rect"/>
        </p:spPr>
      </p:pic>
      <p:pic>
        <p:nvPicPr>
          <p:cNvPr id="2097178" name="Рисунок 2" descr="fn1DNxw5vFU.jpg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3428198" y="2381"/>
            <a:ext cx="5715802" cy="4283875"/>
          </a:xfrm>
          <a:prstGeom prst="rect"/>
        </p:spPr>
      </p:pic>
      <p:pic>
        <p:nvPicPr>
          <p:cNvPr id="2097179" name="Рисунок 3" descr="Fv0KLCmutg4.jpg"/>
          <p:cNvPicPr>
            <a:picLocks noChangeAspect="1"/>
          </p:cNvPicPr>
          <p:nvPr/>
        </p:nvPicPr>
        <p:blipFill>
          <a:blip xmlns:r="http://schemas.openxmlformats.org/officeDocument/2006/relationships" r:embed="rId3" cstate="print"/>
          <a:stretch>
            <a:fillRect/>
          </a:stretch>
        </p:blipFill>
        <p:spPr>
          <a:xfrm>
            <a:off x="3524243" y="3143248"/>
            <a:ext cx="5619757" cy="3714752"/>
          </a:xfrm>
          <a:prstGeom prst="rect"/>
        </p:spPr>
      </p:pic>
    </p:spTree>
  </p:cSld>
  <p:clrMapOvr>
    <a:masterClrMapping/>
  </p:clrMapOvr>
  <p:transition spd="med" advTm="15453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id="5" nodeType="clickEffect" presetClass="path" presetID="56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33  E" pathEditMode="relative" ptsTypes="">
                                      <p:cBhvr>
                                        <p:cTn dur="2000" fill="hold" id="6"/>
                                        <p:tgtEl>
                                          <p:spTgt spid="2097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id="9" nodeType="clickEffect" presetClass="path" presetID="49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33  E" pathEditMode="relative" ptsTypes="">
                                      <p:cBhvr>
                                        <p:cTn dur="2000" fill="hold" id="10"/>
                                        <p:tgtEl>
                                          <p:spTgt spid="2097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id="13" nodeType="clickEffect" presetClass="path" presetID="64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dur="2000" fill="hold" id="14"/>
                                        <p:tgtEl>
                                          <p:spTgt spid="2097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0" name="Рисунок 1" descr="photo_5408890506605350327_y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378618"/>
            <a:ext cx="9144000" cy="6100763"/>
          </a:xfrm>
          <a:prstGeom prst="rect"/>
        </p:spPr>
      </p:pic>
    </p:spTree>
  </p:cSld>
  <p:clrMapOvr>
    <a:masterClrMapping/>
  </p:clrMapOvr>
  <p:transition spd="med" advTm="15000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6"/>
                                        <p:tgtEl>
                                          <p:spTgt spid="2097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1" name="Рисунок 4" descr="4585GaFHOGk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142852"/>
            <a:ext cx="7141761" cy="6357958"/>
          </a:xfrm>
          <a:prstGeom prst="rect"/>
        </p:spPr>
      </p:pic>
      <p:pic>
        <p:nvPicPr>
          <p:cNvPr id="2097182" name="Рисунок 1" descr="f399tlbkj1E.jp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6072198" y="0"/>
            <a:ext cx="2888938" cy="6280300"/>
          </a:xfrm>
          <a:prstGeom prst="rect"/>
        </p:spPr>
      </p:pic>
    </p:spTree>
  </p:cSld>
  <p:clrMapOvr>
    <a:masterClrMapping/>
  </p:clrMapOvr>
  <p:transition spd="med" advTm="15578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2000" fill="hold" id="6"/>
                                        <p:tgtEl>
                                          <p:spTgt spid="20971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id="9" nodeType="click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2000" fill="hold" id="10"/>
                                        <p:tgtEl>
                                          <p:spTgt spid="20971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3" name="Рисунок 1" descr="WKk34Y65eqk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-142908" y="0"/>
            <a:ext cx="4572000" cy="3786190"/>
          </a:xfrm>
          <a:prstGeom prst="rect"/>
        </p:spPr>
      </p:pic>
      <p:pic>
        <p:nvPicPr>
          <p:cNvPr id="2097184" name="Рисунок 2" descr="hySvG4gJ9K8.jp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4429124" y="0"/>
            <a:ext cx="4572000" cy="3714752"/>
          </a:xfrm>
          <a:prstGeom prst="rect"/>
        </p:spPr>
      </p:pic>
      <p:pic>
        <p:nvPicPr>
          <p:cNvPr id="2097185" name="Рисунок 3" descr="a8fc71fb7303b81c5e9e2d9d891a23f5.jpg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642910" y="3611679"/>
            <a:ext cx="7858148" cy="3246321"/>
          </a:xfrm>
          <a:prstGeom prst="rect"/>
        </p:spPr>
      </p:pic>
    </p:spTree>
  </p:cSld>
  <p:clrMapOvr>
    <a:masterClrMapping/>
  </p:clrMapOvr>
  <p:transition spd="med" advTm="15875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09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09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13"/>
                                        <p:tgtEl>
                                          <p:spTgt spid="209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>
                      <p:stCondLst>
                        <p:cond delay="indefinite"/>
                      </p:stCondLst>
                      <p:childTnLst>
                        <p:par>
                          <p:cTn fill="hold" id="15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2000" fill="hold" id="17"/>
                                        <p:tgtEl>
                                          <p:spTgt spid="209718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6" name="document_5408890506149114987.mp4">
            <a:hlinkClick r:id="" action="ppaction://media"/>
          </p:cNvPr>
          <p:cNvPicPr>
            <a:picLocks noChangeAspect="1" noRo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1" y="0"/>
            <a:ext cx="9144000" cy="6858000"/>
          </a:xfrm>
          <a:prstGeom prst="rect"/>
        </p:spPr>
      </p:pic>
    </p:spTree>
  </p:cSld>
  <p:clrMapOvr>
    <a:masterClrMapping/>
  </p:clrMapOvr>
  <p:transition spd="med" advTm="34157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dur="1" fill="hold" id="6"/>
                                        <p:tgtEl>
                                          <p:spTgt spid="20971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display="0" fill="hold" id="7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97186"/>
                </p:tgtEl>
              </p:cMediaNode>
            </p:video>
            <p:seq concurrent="1" nextAc="seek">
              <p:cTn evtFilter="cancelBubble" fill="hold" id="8" nodeType="interactiveSeq" restart="whenNotActive">
                <p:stCondLst>
                  <p:cond evt="onClick" delay="0">
                    <p:tgtEl>
                      <p:spTgt spid="2097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9">
                      <p:stCondLst>
                        <p:cond delay="0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mediacall" presetID="2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dur="1" fill="hold" id="12"/>
                                        <p:tgtEl>
                                          <p:spTgt spid="20971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8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Рисунок 3" descr="1663045450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9127652" cy="6858000"/>
          </a:xfrm>
          <a:prstGeom prst="rect"/>
        </p:spPr>
      </p:pic>
    </p:spTree>
  </p:cSld>
  <p:clrMapOvr>
    <a:masterClrMapping/>
  </p:clrMapOvr>
  <p:transition spd="med" advTm="17281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6"/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Рисунок 1" descr="jHS7V1BjYzU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4602480" cy="2590800"/>
          </a:xfrm>
          <a:prstGeom prst="rect"/>
        </p:spPr>
      </p:pic>
      <p:pic>
        <p:nvPicPr>
          <p:cNvPr id="2097155" name="Рисунок 2" descr="JYyanbdrRrI.jp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4214810" y="0"/>
            <a:ext cx="5143500" cy="6858000"/>
          </a:xfrm>
          <a:prstGeom prst="rect"/>
        </p:spPr>
      </p:pic>
      <p:pic>
        <p:nvPicPr>
          <p:cNvPr id="2097156" name="Рисунок 3" descr="T3x8ZTS89lE.jpg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1" y="2571744"/>
            <a:ext cx="5715008" cy="4286256"/>
          </a:xfrm>
          <a:prstGeom prst="rect"/>
        </p:spPr>
      </p:pic>
    </p:spTree>
  </p:cSld>
  <p:clrMapOvr>
    <a:masterClrMapping/>
  </p:clrMapOvr>
  <p:transition spd="med" advTm="15875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13"/>
                                        <p:tgtEl>
                                          <p:spTgt spid="209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>
                      <p:stCondLst>
                        <p:cond delay="indefinite"/>
                      </p:stCondLst>
                      <p:childTnLst>
                        <p:par>
                          <p:cTn fill="hold" id="15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17"/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Рисунок 3" descr="LBWfMdD0-tQ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143240" y="0"/>
            <a:ext cx="6357950" cy="4238633"/>
          </a:xfrm>
          <a:prstGeom prst="rect"/>
        </p:spPr>
      </p:pic>
      <p:pic>
        <p:nvPicPr>
          <p:cNvPr id="2097158" name="Рисунок 4" descr="tfAjhl1XL40.jp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-285784" y="2714620"/>
            <a:ext cx="6715140" cy="4476760"/>
          </a:xfrm>
          <a:prstGeom prst="rect"/>
        </p:spPr>
      </p:pic>
    </p:spTree>
  </p:cSld>
  <p:clrMapOvr>
    <a:masterClrMapping/>
  </p:clrMapOvr>
  <p:transition spd="med" advTm="15000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12"/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Рисунок 2" descr="photo_5408890506605350311_x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143208" y="0"/>
            <a:ext cx="6000792" cy="4500594"/>
          </a:xfrm>
          <a:prstGeom prst="rect"/>
        </p:spPr>
      </p:pic>
      <p:pic>
        <p:nvPicPr>
          <p:cNvPr id="2097160" name="Рисунок 3" descr="CWSNj69fizs.jp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0" y="3103948"/>
            <a:ext cx="8130604" cy="3754052"/>
          </a:xfrm>
          <a:prstGeom prst="rect"/>
        </p:spPr>
      </p:pic>
      <p:pic>
        <p:nvPicPr>
          <p:cNvPr id="2097161" name="Рисунок 1" descr="fim_VxZENr4.jpg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0" y="0"/>
            <a:ext cx="4572000" cy="3429000"/>
          </a:xfrm>
          <a:prstGeom prst="rect"/>
        </p:spPr>
      </p:pic>
    </p:spTree>
  </p:cSld>
  <p:clrMapOvr>
    <a:masterClrMapping/>
  </p:clrMapOvr>
  <p:transition spd="med" advTm="15813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6"/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id="9" nodeType="clickEffect" presetClass="exit" presetID="4" presetSubtype="16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dur="500" id="10"/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">
                      <p:stCondLst>
                        <p:cond delay="indefinite"/>
                      </p:stCondLst>
                      <p:childTnLst>
                        <p:par>
                          <p:cTn fill="hold" id="13">
                            <p:stCondLst>
                              <p:cond delay="0"/>
                            </p:stCondLst>
                            <p:childTnLst>
                              <p:par>
                                <p:cTn fill="hold" id="14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16"/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2000" fill="hold" id="20"/>
                                        <p:tgtEl>
                                          <p:spTgt spid="20971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Рисунок 1" descr="photo_5408890506605350331_y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714612" y="0"/>
            <a:ext cx="6429388" cy="4259470"/>
          </a:xfrm>
          <a:prstGeom prst="rect"/>
        </p:spPr>
      </p:pic>
      <p:pic>
        <p:nvPicPr>
          <p:cNvPr id="2097163" name="Рисунок 2" descr="photo_5408890506605350309_y.jp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0" y="2786058"/>
            <a:ext cx="6072198" cy="4071942"/>
          </a:xfrm>
          <a:prstGeom prst="rect"/>
        </p:spPr>
      </p:pic>
      <p:pic>
        <p:nvPicPr>
          <p:cNvPr id="2097164" name="Рисунок 3" descr="wzwY_kKhsNo.jpg"/>
          <p:cNvPicPr>
            <a:picLocks noChangeAspect="1"/>
          </p:cNvPicPr>
          <p:nvPr/>
        </p:nvPicPr>
        <p:blipFill>
          <a:blip xmlns:r="http://schemas.openxmlformats.org/officeDocument/2006/relationships" r:embed="rId3" cstate="print"/>
          <a:stretch>
            <a:fillRect/>
          </a:stretch>
        </p:blipFill>
        <p:spPr>
          <a:xfrm>
            <a:off x="5000628" y="3750471"/>
            <a:ext cx="4143372" cy="3107529"/>
          </a:xfrm>
          <a:prstGeom prst="rect"/>
        </p:spPr>
      </p:pic>
      <p:pic>
        <p:nvPicPr>
          <p:cNvPr id="2097165" name="Рисунок 4" descr="6oBWQnQxlrk.jpg"/>
          <p:cNvPicPr>
            <a:picLocks noChangeAspect="1"/>
          </p:cNvPicPr>
          <p:nvPr/>
        </p:nvPicPr>
        <p:blipFill>
          <a:blip xmlns:r="http://schemas.openxmlformats.org/officeDocument/2006/relationships" r:embed="rId4" cstate="print"/>
          <a:stretch>
            <a:fillRect/>
          </a:stretch>
        </p:blipFill>
        <p:spPr>
          <a:xfrm>
            <a:off x="0" y="0"/>
            <a:ext cx="4000495" cy="2786057"/>
          </a:xfrm>
          <a:prstGeom prst="rect"/>
        </p:spPr>
      </p:pic>
    </p:spTree>
  </p:cSld>
  <p:clrMapOvr>
    <a:masterClrMapping/>
  </p:clrMapOvr>
  <p:transition spd="med" advTm="15578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500" id="7"/>
                                        <p:tgtEl>
                                          <p:spTgt spid="2097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>
                      <p:stCondLst>
                        <p:cond delay="indefinite"/>
                      </p:stCondLst>
                      <p:childTnLst>
                        <p:par>
                          <p:cTn fill="hold" id="15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500" id="18"/>
                                        <p:tgtEl>
                                          <p:spTgt spid="2097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2000" fill="hold" id="22"/>
                                        <p:tgtEl>
                                          <p:spTgt spid="20971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Рисунок 1" descr="4uRye9-OV30.jpg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0" y="0"/>
            <a:ext cx="3589742" cy="4786322"/>
          </a:xfrm>
          <a:prstGeom prst="rect"/>
        </p:spPr>
      </p:pic>
      <p:pic>
        <p:nvPicPr>
          <p:cNvPr id="2097167" name="Рисунок 2" descr="5BY1fJUYfsI.jpg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3214678" y="2643182"/>
            <a:ext cx="5929322" cy="4446992"/>
          </a:xfrm>
          <a:prstGeom prst="rect"/>
        </p:spPr>
      </p:pic>
      <p:pic>
        <p:nvPicPr>
          <p:cNvPr id="2097168" name="Рисунок 3" descr="photo_5408890506605350330_y.jpg"/>
          <p:cNvPicPr>
            <a:picLocks noChangeAspect="1"/>
          </p:cNvPicPr>
          <p:nvPr/>
        </p:nvPicPr>
        <p:blipFill>
          <a:blip xmlns:r="http://schemas.openxmlformats.org/officeDocument/2006/relationships" r:embed="rId3" cstate="print"/>
          <a:stretch>
            <a:fillRect/>
          </a:stretch>
        </p:blipFill>
        <p:spPr>
          <a:xfrm>
            <a:off x="0" y="3571896"/>
            <a:ext cx="3286116" cy="3428980"/>
          </a:xfrm>
          <a:prstGeom prst="rect"/>
        </p:spPr>
      </p:pic>
      <p:pic>
        <p:nvPicPr>
          <p:cNvPr id="2097169" name="Рисунок 4" descr="photo_5408890506605350313_x.jpg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3000364" y="0"/>
            <a:ext cx="6550044" cy="2643182"/>
          </a:xfrm>
          <a:prstGeom prst="rect"/>
        </p:spPr>
      </p:pic>
    </p:spTree>
  </p:cSld>
  <p:clrMapOvr>
    <a:masterClrMapping/>
  </p:clrMapOvr>
  <p:transition spd="med" advTm="16125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7"/>
                                        <p:tgtEl>
                                          <p:spTgt spid="2097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>
                      <p:stCondLst>
                        <p:cond delay="indefinite"/>
                      </p:stCondLst>
                      <p:childTnLst>
                        <p:par>
                          <p:cTn fill="hold" id="15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18"/>
                                        <p:tgtEl>
                                          <p:spTgt spid="2097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dur="500" id="23"/>
                                        <p:tgtEl>
                                          <p:spTgt spid="2097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0" name="Рисунок 2" descr="tqc11gx9Pjk.jpg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4929191" y="0"/>
            <a:ext cx="4214810" cy="4929198"/>
          </a:xfrm>
          <a:prstGeom prst="rect"/>
        </p:spPr>
      </p:pic>
      <p:pic>
        <p:nvPicPr>
          <p:cNvPr id="2097171" name="Рисунок 3" descr="675048ba-f3c2-4a1b-b80c-57bf48f903c7.jp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0" y="0"/>
            <a:ext cx="4857752" cy="5048261"/>
          </a:xfrm>
          <a:prstGeom prst="rect"/>
        </p:spPr>
      </p:pic>
      <p:pic>
        <p:nvPicPr>
          <p:cNvPr id="2097172" name="Рисунок 1" descr="photo_5408890506605350310_x.jpg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642910" y="3214686"/>
            <a:ext cx="6000760" cy="3643314"/>
          </a:xfrm>
          <a:prstGeom prst="rect"/>
        </p:spPr>
      </p:pic>
    </p:spTree>
  </p:cSld>
  <p:clrMapOvr>
    <a:masterClrMapping/>
  </p:clrMapOvr>
  <p:transition spd="med" advTm="16484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2000" fill="hold" id="6"/>
                                        <p:tgtEl>
                                          <p:spTgt spid="209717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id="9" nodeType="click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2000" fill="hold" id="10"/>
                                        <p:tgtEl>
                                          <p:spTgt spid="20971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2000" fill="hold" id="14"/>
                                        <p:tgtEl>
                                          <p:spTgt spid="209717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3" name="Рисунок 1" descr="8b6f0900-c9b4-4979-99ec-1d9ba5c55090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-1"/>
            <a:ext cx="3714744" cy="4952991"/>
          </a:xfrm>
          <a:prstGeom prst="rect"/>
        </p:spPr>
      </p:pic>
      <p:pic>
        <p:nvPicPr>
          <p:cNvPr id="2097174" name="Рисунок 2" descr="XNUqSHg2J8Q.jpg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5125630" y="0"/>
            <a:ext cx="4018370" cy="5357826"/>
          </a:xfrm>
          <a:prstGeom prst="rect"/>
        </p:spPr>
      </p:pic>
      <p:pic>
        <p:nvPicPr>
          <p:cNvPr id="2097175" name="Рисунок 3" descr="photo_5408890506605350329_y.jpg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2428860" y="1785926"/>
            <a:ext cx="3911212" cy="5214950"/>
          </a:xfrm>
          <a:prstGeom prst="rect"/>
        </p:spPr>
      </p:pic>
    </p:spTree>
  </p:cSld>
  <p:clrMapOvr>
    <a:masterClrMapping/>
  </p:clrMapOvr>
  <p:transition spd="med" advTm="16171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2000" fill="hold" id="6"/>
                                        <p:tgtEl>
                                          <p:spTgt spid="20971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id="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09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09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id="15" nodeType="click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dur="2000" fill="hold" id="16"/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ScaleCrop>0</ScaleCrop>
  <LinksUpToDate>0</LinksUpToDate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Слайд 1</dc:title>
  <dc:creator>Azerty</dc:creator>
  <cp:lastModifiedBy>Admin</cp:lastModifiedBy>
  <dcterms:created xsi:type="dcterms:W3CDTF">2023-11-24T22:13:53Z</dcterms:created>
  <dcterms:modified xsi:type="dcterms:W3CDTF">2024-01-21T13:08:33Z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ecb38814be134fa5bff0f2e62368bdbf</vt:lpwstr>
  </property>
</Properties>
</file>