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5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6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39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19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20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59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0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3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8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6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9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8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2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8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9988" y="3144028"/>
            <a:ext cx="10255348" cy="14561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</a:t>
            </a:r>
            <a:b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ФИНАНСОВОЙ ГРАМОТНОСТИ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05271" y="5512265"/>
            <a:ext cx="8915399" cy="13457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Добро.Центр ЗАТО Звёздный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Проект «Финансовая грамотность от А до Я»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r="25412" b="3619"/>
          <a:stretch/>
        </p:blipFill>
        <p:spPr bwMode="auto">
          <a:xfrm>
            <a:off x="3193367" y="110919"/>
            <a:ext cx="6739208" cy="33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5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6092" y="1065628"/>
            <a:ext cx="10716821" cy="2262781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КОПИТЬ ИЛИ ЗАНИМАТЬ?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7010" y="4383483"/>
            <a:ext cx="8915399" cy="208062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Добро.Центр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ЗАТО Звёздный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МБУК «ДК ЗАТО Звёздный»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Коноплева Е. В.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513" y="203442"/>
            <a:ext cx="10291156" cy="1280890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Разбираемся в плюсах и минусах накопления денег и кредитования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855" y="4621642"/>
            <a:ext cx="10980472" cy="22363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обоих способов есть свои плюсы и минусы. Рассмотрим их, чтобы вы смогли сделать наилучший для себя выбор, исходя из своего финансового положения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sz="3200" b="1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38" t="2716" r="51614" b="30768"/>
          <a:stretch/>
        </p:blipFill>
        <p:spPr>
          <a:xfrm>
            <a:off x="3148115" y="1421057"/>
            <a:ext cx="3012009" cy="2420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888"/>
          <a:stretch/>
        </p:blipFill>
        <p:spPr>
          <a:xfrm>
            <a:off x="1756566" y="3841873"/>
            <a:ext cx="9398753" cy="631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1657" b="17790"/>
          <a:stretch/>
        </p:blipFill>
        <p:spPr>
          <a:xfrm>
            <a:off x="6907775" y="1381004"/>
            <a:ext cx="3038620" cy="24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082" y="0"/>
            <a:ext cx="9322410" cy="74558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Плюсы и минусы накопления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139375"/>
              </p:ext>
            </p:extLst>
          </p:nvPr>
        </p:nvGraphicFramePr>
        <p:xfrm>
          <a:off x="182880" y="717452"/>
          <a:ext cx="1200912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4862"/>
                <a:gridCol w="4764258"/>
              </a:tblGrid>
              <a:tr h="55425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310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Этот способ позволяет вам стать более финансово дисциплинированным. Ведь вы учитесь планировать свой бюджет на месяц или более долгий период вперёд, откладывать нужные суммы и избегать необдуманных расходов.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потребовать большого количества времени (особенно если это значительная сумма). Есть риск, что цена вырастет и вы не сможете совершить покупку с накопленными средствами. Если же покупка требуется срочно, то накопление может просто не подойти вам.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61514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Благодаря накоплениям можно не зависеть от требований кредиторов, быть более свободным в распоряжении своими деньгами. Над вами перестаёт висеть неприятное чувство, что «берёшь чужие и ненадолго, а отдаёшь свои и навсегда».</a:t>
                      </a:r>
                      <a:endParaRPr lang="ru-RU" sz="21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860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 покупать только на имеющиеся деньги позволяет не залезть в долги и избавить себя от необходимости выплачивать проценты.</a:t>
                      </a:r>
                      <a:endParaRPr lang="ru-RU" sz="2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Накопление всегда связано с риском инфляции (обесцениванием покупательной способности денег).</a:t>
                      </a:r>
                      <a:endParaRPr lang="ru-RU" sz="2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0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055" y="117674"/>
            <a:ext cx="10325687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ситуации вариантов всегда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несколько: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0" y="1398564"/>
            <a:ext cx="11521442" cy="5459436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Пересмотреть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свой бюджет. Вам нужно составить список всех своих доходов и расходов, чтобы понять, сколько денег у вас остаётся каждый месяц. Это поможет определить, сколько вы можете потратить на желаемую покупку.</a:t>
            </a:r>
          </a:p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Стоит также изменить свои привычки потребления: возможно, вы тратите слишком много денег на ненужные вещи или услуги.</a:t>
            </a:r>
          </a:p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Н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айти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дополнительный источник дохода. Если у вас есть свободное время, то можно найти дополнительную работу или начать самому оказывать какие-то услуги за деньги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Как вариант — продать ненужные и подходящие по стоимости вещи, которые вы больше не используете. Их можно выставить на продажу на сайтах объявлений или через знакомых. Можно также поискать альтернативные варианты: возможно, есть другие товары или услуги, которые могут удовлетворить ваши потребности и не требуют больших затрат.</a:t>
            </a:r>
          </a:p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Если же вам нужна именно эта вещь, то можно поискать другие варианты оплаты: в рассрочку, долями, с помощью кредитной карты, с помощью кредита.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5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987" y="159876"/>
            <a:ext cx="9914963" cy="122259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накоплении есть ещё одна польза — психологическая.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129" y="1560235"/>
            <a:ext cx="11084862" cy="512319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Когда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вы знаете, что у вас сформирована некая подушка безопасности,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это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придаёт уверенности и спокойствия.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Высокий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процент,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который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сейчас предлагают банки на вклады, вполне способен значительно приумножить ваши накопления и получить дополнительные бонусы от банков.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71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055" y="230215"/>
            <a:ext cx="10058400" cy="12808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Накапливаете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финансы или пользуетесь заёмными средствами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686" y="1838178"/>
            <a:ext cx="10722139" cy="4759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Очень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важно рационально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использовать свои финансы 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грамотно ими управлять.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вести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к минимуму спонтанные покупки, которые делаются на импульсе, на эмоциях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Хорошее правило — «утро вечера мудренее» — позволяет взять время перед очередной финансовой тратой.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если вы ещё и поделитесь своим решением с близкими и выслушаете их мнение, то оно точно будет более обдуманным.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57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914400" y="309490"/>
            <a:ext cx="11277600" cy="64289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Надо по максимуму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использовать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u="sng" dirty="0">
                <a:solidFill>
                  <a:schemeClr val="accent3">
                    <a:lumMod val="75000"/>
                  </a:schemeClr>
                </a:solidFill>
              </a:rPr>
              <a:t>себе во благо те возможности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которые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предлагает современная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финансовая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система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кешбэки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рассрочки, акции. 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ни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не должны толкать вас на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ненужные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покупки.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Но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рассматривать их как финансовый инструмент и даже как дополнительный доход вполне реально.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263" y="581907"/>
            <a:ext cx="8911687" cy="275213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</a:rPr>
              <a:t>СПАСИБО </a:t>
            </a:r>
            <a:br>
              <a:rPr lang="ru-RU" sz="6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</a:rPr>
              <a:t>ЗА ВНИМАНИЕ!</a:t>
            </a:r>
            <a:endParaRPr lang="ru-RU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r="25412" b="3619"/>
          <a:stretch/>
        </p:blipFill>
        <p:spPr bwMode="auto">
          <a:xfrm>
            <a:off x="4220309" y="4292928"/>
            <a:ext cx="5190977" cy="256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557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УРОКИ  ФИНАНСОВОЙ ГРАМОТНОСТИ</vt:lpstr>
      <vt:lpstr>КОПИТЬ ИЛИ ЗАНИМАТЬ?</vt:lpstr>
      <vt:lpstr>Разбираемся в плюсах и минусах накопления денег и кредитования </vt:lpstr>
      <vt:lpstr>Плюсы и минусы накопления </vt:lpstr>
      <vt:lpstr>В любой ситуации вариантов всегда несколько: </vt:lpstr>
      <vt:lpstr>В накоплении есть ещё одна польза — психологическая. </vt:lpstr>
      <vt:lpstr>Накапливаете вы финансы или пользуетесь заёмными средствами 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Копить или занимать?</dc:title>
  <dc:creator>Коноплева</dc:creator>
  <cp:lastModifiedBy>Коноплева</cp:lastModifiedBy>
  <cp:revision>7</cp:revision>
  <dcterms:created xsi:type="dcterms:W3CDTF">2025-02-03T03:06:21Z</dcterms:created>
  <dcterms:modified xsi:type="dcterms:W3CDTF">2025-02-10T05:05:54Z</dcterms:modified>
</cp:coreProperties>
</file>