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63" r:id="rId3"/>
    <p:sldId id="262" r:id="rId4"/>
    <p:sldId id="261" r:id="rId5"/>
    <p:sldId id="260" r:id="rId6"/>
    <p:sldId id="257" r:id="rId7"/>
    <p:sldId id="259" r:id="rId8"/>
    <p:sldId id="258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A03DE241-4BB3-4B97-B07B-1D2130C8E75F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DC8A08E-8EFE-4B15-9E6D-13998CA4D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17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E241-4BB3-4B97-B07B-1D2130C8E75F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A08E-8EFE-4B15-9E6D-13998CA4D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577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03DE241-4BB3-4B97-B07B-1D2130C8E75F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DC8A08E-8EFE-4B15-9E6D-13998CA4D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96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03DE241-4BB3-4B97-B07B-1D2130C8E75F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DC8A08E-8EFE-4B15-9E6D-13998CA4D8D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6056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03DE241-4BB3-4B97-B07B-1D2130C8E75F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DC8A08E-8EFE-4B15-9E6D-13998CA4D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18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E241-4BB3-4B97-B07B-1D2130C8E75F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A08E-8EFE-4B15-9E6D-13998CA4D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255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E241-4BB3-4B97-B07B-1D2130C8E75F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A08E-8EFE-4B15-9E6D-13998CA4D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838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E241-4BB3-4B97-B07B-1D2130C8E75F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A08E-8EFE-4B15-9E6D-13998CA4D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040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03DE241-4BB3-4B97-B07B-1D2130C8E75F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DC8A08E-8EFE-4B15-9E6D-13998CA4D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810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E241-4BB3-4B97-B07B-1D2130C8E75F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A08E-8EFE-4B15-9E6D-13998CA4D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77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03DE241-4BB3-4B97-B07B-1D2130C8E75F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DC8A08E-8EFE-4B15-9E6D-13998CA4D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512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E241-4BB3-4B97-B07B-1D2130C8E75F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A08E-8EFE-4B15-9E6D-13998CA4D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615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E241-4BB3-4B97-B07B-1D2130C8E75F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A08E-8EFE-4B15-9E6D-13998CA4D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206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E241-4BB3-4B97-B07B-1D2130C8E75F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A08E-8EFE-4B15-9E6D-13998CA4D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6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E241-4BB3-4B97-B07B-1D2130C8E75F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A08E-8EFE-4B15-9E6D-13998CA4D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570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E241-4BB3-4B97-B07B-1D2130C8E75F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A08E-8EFE-4B15-9E6D-13998CA4D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086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E241-4BB3-4B97-B07B-1D2130C8E75F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A08E-8EFE-4B15-9E6D-13998CA4D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041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DE241-4BB3-4B97-B07B-1D2130C8E75F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8A08E-8EFE-4B15-9E6D-13998CA4D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906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МКУК ШР «МЦКР»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Волонтерский клуб «Торнадо»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6336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клуб создан в апреле 2022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540" y="1883794"/>
            <a:ext cx="6823881" cy="4552808"/>
          </a:xfrm>
        </p:spPr>
      </p:pic>
    </p:spTree>
    <p:extLst>
      <p:ext uri="{BB962C8B-B14F-4D97-AF65-F5344CB8AC3E}">
        <p14:creationId xmlns:p14="http://schemas.microsoft.com/office/powerpoint/2010/main" val="431421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цели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формирование активной гражданской позиции молодежи Шелеховского района. </a:t>
            </a:r>
            <a:endParaRPr lang="ru-RU" dirty="0" smtClean="0"/>
          </a:p>
          <a:p>
            <a:r>
              <a:rPr lang="ru-RU" dirty="0" smtClean="0"/>
              <a:t>предоставление </a:t>
            </a:r>
            <a:r>
              <a:rPr lang="ru-RU" dirty="0"/>
              <a:t>возможности молодым людям проявить себя, </a:t>
            </a:r>
            <a:endParaRPr lang="ru-RU" dirty="0" smtClean="0"/>
          </a:p>
          <a:p>
            <a:r>
              <a:rPr lang="ru-RU" dirty="0" smtClean="0"/>
              <a:t>реализовать </a:t>
            </a:r>
            <a:r>
              <a:rPr lang="ru-RU" dirty="0"/>
              <a:t>свой потенциал </a:t>
            </a:r>
            <a:endParaRPr lang="ru-RU" dirty="0" smtClean="0"/>
          </a:p>
          <a:p>
            <a:r>
              <a:rPr lang="ru-RU" dirty="0" smtClean="0"/>
              <a:t>получить </a:t>
            </a:r>
            <a:r>
              <a:rPr lang="ru-RU" dirty="0"/>
              <a:t>заслуженное признание посредством </a:t>
            </a:r>
            <a:r>
              <a:rPr lang="ru-RU" dirty="0" smtClean="0"/>
              <a:t>вовлечения </a:t>
            </a:r>
            <a:r>
              <a:rPr lang="ru-RU" dirty="0"/>
              <a:t>в социальную практику.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3019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394" y="1160059"/>
            <a:ext cx="7892800" cy="526289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9100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клуба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Развитие навыков социального взаимодействия молодежи;</a:t>
            </a:r>
          </a:p>
          <a:p>
            <a:r>
              <a:rPr lang="ru-RU" dirty="0" smtClean="0"/>
              <a:t>Предоставление </a:t>
            </a:r>
            <a:r>
              <a:rPr lang="ru-RU" dirty="0"/>
              <a:t>возможности самореализации и </a:t>
            </a:r>
            <a:r>
              <a:rPr lang="ru-RU" dirty="0" err="1"/>
              <a:t>самопрезентации</a:t>
            </a:r>
            <a:r>
              <a:rPr lang="ru-RU" dirty="0"/>
              <a:t> молодежи;</a:t>
            </a:r>
          </a:p>
          <a:p>
            <a:r>
              <a:rPr lang="ru-RU" dirty="0" smtClean="0"/>
              <a:t>Профессиональная </a:t>
            </a:r>
            <a:r>
              <a:rPr lang="ru-RU" dirty="0"/>
              <a:t>ориентация молодежи;</a:t>
            </a:r>
          </a:p>
          <a:p>
            <a:r>
              <a:rPr lang="ru-RU" dirty="0" smtClean="0"/>
              <a:t>Расширение </a:t>
            </a:r>
            <a:r>
              <a:rPr lang="ru-RU" dirty="0"/>
              <a:t>направлений и форм проектной деятельности Центра;</a:t>
            </a:r>
          </a:p>
          <a:p>
            <a:r>
              <a:rPr lang="ru-RU" dirty="0" smtClean="0"/>
              <a:t>Популяризация </a:t>
            </a:r>
            <a:r>
              <a:rPr lang="ru-RU" dirty="0"/>
              <a:t>идей добровольчества, осуществление рекламно-информационной деятельности;</a:t>
            </a:r>
          </a:p>
          <a:p>
            <a:r>
              <a:rPr lang="ru-RU" dirty="0" smtClean="0"/>
              <a:t>Развитие </a:t>
            </a:r>
            <a:r>
              <a:rPr lang="ru-RU" dirty="0"/>
              <a:t>социальной системы, создание оптимальных условий для распространения волонтерского движения и активизации участия в социально-значимых акциях и проектах;</a:t>
            </a:r>
          </a:p>
          <a:p>
            <a:r>
              <a:rPr lang="ru-RU" dirty="0" smtClean="0"/>
              <a:t>Участие </a:t>
            </a:r>
            <a:r>
              <a:rPr lang="ru-RU" dirty="0"/>
              <a:t>в подготовке и проведении массовых социально-культурных, информационно-просветительских и иных мероприятий центра;</a:t>
            </a:r>
          </a:p>
          <a:p>
            <a:r>
              <a:rPr lang="ru-RU" dirty="0" smtClean="0"/>
              <a:t>Воспитание </a:t>
            </a:r>
            <a:r>
              <a:rPr lang="ru-RU" dirty="0"/>
              <a:t>у молодежи активной гражданской позиции, формирование лидерских и нравственно-этических качеств, в том числе чувства патриотизма.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0152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372" y="1410887"/>
            <a:ext cx="8749642" cy="4921674"/>
          </a:xfrm>
        </p:spPr>
      </p:pic>
    </p:spTree>
    <p:extLst>
      <p:ext uri="{BB962C8B-B14F-4D97-AF65-F5344CB8AC3E}">
        <p14:creationId xmlns:p14="http://schemas.microsoft.com/office/powerpoint/2010/main" val="1913414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достижения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Проведено совместно 16 мероприятий на территории Шелеховского </a:t>
            </a:r>
            <a:r>
              <a:rPr lang="ru-RU" dirty="0"/>
              <a:t>района. </a:t>
            </a:r>
            <a:endParaRPr lang="ru-RU" dirty="0" smtClean="0"/>
          </a:p>
          <a:p>
            <a:r>
              <a:rPr lang="ru-RU" dirty="0" smtClean="0"/>
              <a:t>За </a:t>
            </a:r>
            <a:r>
              <a:rPr lang="ru-RU" dirty="0"/>
              <a:t>активную жизненную позицию, помощь в организации и проведении мероприятий </a:t>
            </a:r>
            <a:endParaRPr lang="ru-RU" dirty="0" smtClean="0"/>
          </a:p>
          <a:p>
            <a:r>
              <a:rPr lang="ru-RU" dirty="0" smtClean="0"/>
              <a:t>34 участника </a:t>
            </a:r>
            <a:r>
              <a:rPr lang="ru-RU" dirty="0"/>
              <a:t>клуба </a:t>
            </a:r>
            <a:r>
              <a:rPr lang="ru-RU" dirty="0" smtClean="0"/>
              <a:t>награждены благодарностями МКУК «МЦКР», </a:t>
            </a:r>
          </a:p>
          <a:p>
            <a:r>
              <a:rPr lang="ru-RU" dirty="0" smtClean="0"/>
              <a:t>10 волонтеров – благодарственными письмами </a:t>
            </a:r>
            <a:r>
              <a:rPr lang="ru-RU" dirty="0"/>
              <a:t>отдела культуры АШМР, </a:t>
            </a:r>
            <a:endParaRPr lang="ru-RU" dirty="0" smtClean="0"/>
          </a:p>
          <a:p>
            <a:r>
              <a:rPr lang="ru-RU" dirty="0" smtClean="0"/>
              <a:t>8 волонтеров – грамотами мэра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8083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Участником </a:t>
            </a:r>
            <a:r>
              <a:rPr lang="ru-RU" dirty="0"/>
              <a:t>Клуба может стать любой </a:t>
            </a:r>
            <a:r>
              <a:rPr lang="ru-RU" dirty="0" smtClean="0"/>
              <a:t>житель </a:t>
            </a:r>
            <a:r>
              <a:rPr lang="ru-RU" dirty="0"/>
              <a:t>Шелеховского района в возрасте от 14 до 35 </a:t>
            </a:r>
            <a:r>
              <a:rPr lang="ru-RU" dirty="0" smtClean="0"/>
              <a:t>лет</a:t>
            </a:r>
          </a:p>
          <a:p>
            <a:r>
              <a:rPr lang="ru-RU" dirty="0" smtClean="0"/>
              <a:t>Звони по телефону 89041178863 (Ольга Александровна) и вступай в наши ряды!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978" y="436729"/>
            <a:ext cx="4767093" cy="416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301705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14</TotalTime>
  <Words>207</Words>
  <Application>Microsoft Office PowerPoint</Application>
  <PresentationFormat>Широкоэкранный</PresentationFormat>
  <Paragraphs>32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След самолета</vt:lpstr>
      <vt:lpstr>МКУК ШР «МЦКР»</vt:lpstr>
      <vt:lpstr>клуб создан в апреле 2022</vt:lpstr>
      <vt:lpstr>Наши цели</vt:lpstr>
      <vt:lpstr>Презентация PowerPoint</vt:lpstr>
      <vt:lpstr>Задачи клуба</vt:lpstr>
      <vt:lpstr>Презентация PowerPoint</vt:lpstr>
      <vt:lpstr>Наши достижения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МКУК ШР «МЦКР»</dc:title>
  <dc:creator>Людмила Афанасьева</dc:creator>
  <cp:lastModifiedBy>Людмила Афанасьева</cp:lastModifiedBy>
  <cp:revision>2</cp:revision>
  <dcterms:created xsi:type="dcterms:W3CDTF">2023-05-02T04:01:54Z</dcterms:created>
  <dcterms:modified xsi:type="dcterms:W3CDTF">2023-05-02T04:16:20Z</dcterms:modified>
</cp:coreProperties>
</file>