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59" r:id="rId6"/>
    <p:sldId id="260" r:id="rId7"/>
    <p:sldId id="263" r:id="rId8"/>
    <p:sldId id="265" r:id="rId9"/>
    <p:sldId id="267" r:id="rId10"/>
    <p:sldId id="266" r:id="rId11"/>
    <p:sldId id="261" r:id="rId12"/>
    <p:sldId id="264" r:id="rId13"/>
    <p:sldId id="262" r:id="rId14"/>
    <p:sldId id="269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Численность населения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63-4027-9D3F-EBE59FD174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63-4027-9D3F-EBE59FD174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общая численность населения, чел.</c:v>
                </c:pt>
                <c:pt idx="1">
                  <c:v>численность молодежи, чел.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28937</c:v>
                </c:pt>
                <c:pt idx="1">
                  <c:v>6671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0-0566-4AE8-ADED-629F4035951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11294291338583"/>
          <c:y val="0.93797515145330024"/>
          <c:w val="0.72046161417322829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/>
              <a:t>Статистика трудоустройства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93557843550019E-2"/>
          <c:y val="0.16921026574638734"/>
          <c:w val="0.93116594175176814"/>
          <c:h val="0.69498308974660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</c:v>
                </c:pt>
                <c:pt idx="2">
                  <c:v>Трудоустроенная молодежь</c:v>
                </c:pt>
                <c:pt idx="3">
                  <c:v>Нетрудоустроенная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571</c:v>
                </c:pt>
                <c:pt idx="1">
                  <c:v>1495</c:v>
                </c:pt>
                <c:pt idx="2">
                  <c:v>2363</c:v>
                </c:pt>
                <c:pt idx="3">
                  <c:v>2242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5-48FA-BD25-6D306C20AF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</c:v>
                </c:pt>
                <c:pt idx="2">
                  <c:v>Трудоустроенная молодежь</c:v>
                </c:pt>
                <c:pt idx="3">
                  <c:v>Нетрудоустроенная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6D25-48FA-BD25-6D306C20AF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</c:v>
                </c:pt>
                <c:pt idx="2">
                  <c:v>Трудоустроенная молодежь</c:v>
                </c:pt>
                <c:pt idx="3">
                  <c:v>Нетрудоустроенная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D25-48FA-BD25-6D306C20AF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04817072"/>
        <c:axId val="404816712"/>
      </c:barChart>
      <c:catAx>
        <c:axId val="40481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816712"/>
        <c:crosses val="autoZero"/>
        <c:auto val="1"/>
        <c:lblAlgn val="ctr"/>
        <c:lblOffset val="100"/>
        <c:noMultiLvlLbl val="0"/>
      </c:catAx>
      <c:valAx>
        <c:axId val="404816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81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1BDBD-8B8E-4AFA-8550-60D5D56BD60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2E9D53-CA9A-4675-8CA4-B56F8815B7AF}">
      <dgm:prSet phldrT="[Текст]"/>
      <dgm:spPr/>
      <dgm:t>
        <a:bodyPr/>
        <a:lstStyle/>
        <a:p>
          <a:r>
            <a:rPr lang="ru-RU" dirty="0"/>
            <a:t>Администрация Волоконовского района</a:t>
          </a:r>
        </a:p>
      </dgm:t>
    </dgm:pt>
    <dgm:pt modelId="{FE52E947-431F-4CA3-BC80-5377BC9A27A8}" type="parTrans" cxnId="{C2C588D7-DB3F-4DA1-8CB9-F1F982730006}">
      <dgm:prSet/>
      <dgm:spPr/>
      <dgm:t>
        <a:bodyPr/>
        <a:lstStyle/>
        <a:p>
          <a:endParaRPr lang="ru-RU"/>
        </a:p>
      </dgm:t>
    </dgm:pt>
    <dgm:pt modelId="{AC036817-6521-4950-835D-179EFDC9B336}" type="sibTrans" cxnId="{C2C588D7-DB3F-4DA1-8CB9-F1F982730006}">
      <dgm:prSet/>
      <dgm:spPr/>
      <dgm:t>
        <a:bodyPr/>
        <a:lstStyle/>
        <a:p>
          <a:endParaRPr lang="ru-RU"/>
        </a:p>
      </dgm:t>
    </dgm:pt>
    <dgm:pt modelId="{323275B2-5E85-4651-8097-93F2A44C3132}">
      <dgm:prSet phldrT="[Текст]"/>
      <dgm:spPr/>
      <dgm:t>
        <a:bodyPr/>
        <a:lstStyle/>
        <a:p>
          <a:r>
            <a:rPr lang="ru-RU" dirty="0"/>
            <a:t>Отдел молодежной политики</a:t>
          </a:r>
        </a:p>
      </dgm:t>
    </dgm:pt>
    <dgm:pt modelId="{1DE5CA56-B689-406F-86B6-16FD3A42D915}" type="parTrans" cxnId="{A071A32F-EDD6-47FA-9364-883995B860F5}">
      <dgm:prSet/>
      <dgm:spPr/>
      <dgm:t>
        <a:bodyPr/>
        <a:lstStyle/>
        <a:p>
          <a:endParaRPr lang="ru-RU"/>
        </a:p>
      </dgm:t>
    </dgm:pt>
    <dgm:pt modelId="{470998C1-0CC2-4F5C-B823-5E37EF9EECAB}" type="sibTrans" cxnId="{A071A32F-EDD6-47FA-9364-883995B860F5}">
      <dgm:prSet/>
      <dgm:spPr/>
      <dgm:t>
        <a:bodyPr/>
        <a:lstStyle/>
        <a:p>
          <a:endParaRPr lang="ru-RU"/>
        </a:p>
      </dgm:t>
    </dgm:pt>
    <dgm:pt modelId="{4A04FE96-135B-4ED6-9154-BE650CF5D4F7}">
      <dgm:prSet phldrT="[Текст]"/>
      <dgm:spPr/>
      <dgm:t>
        <a:bodyPr/>
        <a:lstStyle/>
        <a:p>
          <a:r>
            <a:rPr lang="ru-RU" dirty="0"/>
            <a:t>МКУ «Центр молодежных инициатив»</a:t>
          </a:r>
        </a:p>
      </dgm:t>
    </dgm:pt>
    <dgm:pt modelId="{6541948A-3472-4D4D-9A02-A5691E063E06}" type="parTrans" cxnId="{C6DB8467-2170-4A61-B8C8-EE1335218E18}">
      <dgm:prSet/>
      <dgm:spPr/>
      <dgm:t>
        <a:bodyPr/>
        <a:lstStyle/>
        <a:p>
          <a:endParaRPr lang="ru-RU"/>
        </a:p>
      </dgm:t>
    </dgm:pt>
    <dgm:pt modelId="{7BE48972-A454-44CF-B54D-89316E0E360B}" type="sibTrans" cxnId="{C6DB8467-2170-4A61-B8C8-EE1335218E18}">
      <dgm:prSet/>
      <dgm:spPr/>
      <dgm:t>
        <a:bodyPr/>
        <a:lstStyle/>
        <a:p>
          <a:endParaRPr lang="ru-RU"/>
        </a:p>
      </dgm:t>
    </dgm:pt>
    <dgm:pt modelId="{1E859E75-DEA4-4E4E-BB3F-F0FFE645820F}">
      <dgm:prSet phldrT="[Текст]"/>
      <dgm:spPr/>
      <dgm:t>
        <a:bodyPr/>
        <a:lstStyle/>
        <a:p>
          <a:r>
            <a:rPr lang="ru-RU" dirty="0"/>
            <a:t>Главный специалист по работе с молодежью</a:t>
          </a:r>
        </a:p>
      </dgm:t>
    </dgm:pt>
    <dgm:pt modelId="{7C05955E-B68C-4901-A32A-497305B5F758}" type="parTrans" cxnId="{35A800E3-3479-4AF6-95E6-022189A45056}">
      <dgm:prSet/>
      <dgm:spPr/>
      <dgm:t>
        <a:bodyPr/>
        <a:lstStyle/>
        <a:p>
          <a:endParaRPr lang="ru-RU"/>
        </a:p>
      </dgm:t>
    </dgm:pt>
    <dgm:pt modelId="{B19DAD7C-6C9F-42AF-9924-3B0C9E9E0A53}" type="sibTrans" cxnId="{35A800E3-3479-4AF6-95E6-022189A45056}">
      <dgm:prSet/>
      <dgm:spPr/>
      <dgm:t>
        <a:bodyPr/>
        <a:lstStyle/>
        <a:p>
          <a:endParaRPr lang="ru-RU"/>
        </a:p>
      </dgm:t>
    </dgm:pt>
    <dgm:pt modelId="{0D61D9F5-1875-4D4B-A0A4-3B64677638B3}">
      <dgm:prSet phldrT="[Текст]"/>
      <dgm:spPr/>
      <dgm:t>
        <a:bodyPr/>
        <a:lstStyle/>
        <a:p>
          <a:r>
            <a:rPr lang="ru-RU" dirty="0"/>
            <a:t>Специалисты сельских поселений</a:t>
          </a:r>
        </a:p>
      </dgm:t>
    </dgm:pt>
    <dgm:pt modelId="{C3313A1D-2112-4595-A9B9-B9E141AAFFC9}" type="parTrans" cxnId="{C6C3EC59-A20F-4CCC-AE68-CBE104379BC4}">
      <dgm:prSet/>
      <dgm:spPr/>
      <dgm:t>
        <a:bodyPr/>
        <a:lstStyle/>
        <a:p>
          <a:endParaRPr lang="ru-RU"/>
        </a:p>
      </dgm:t>
    </dgm:pt>
    <dgm:pt modelId="{69FBBD81-1D23-4A09-8CC4-E8BC5DC1D6C7}" type="sibTrans" cxnId="{C6C3EC59-A20F-4CCC-AE68-CBE104379BC4}">
      <dgm:prSet/>
      <dgm:spPr/>
      <dgm:t>
        <a:bodyPr/>
        <a:lstStyle/>
        <a:p>
          <a:endParaRPr lang="ru-RU"/>
        </a:p>
      </dgm:t>
    </dgm:pt>
    <dgm:pt modelId="{584DF49A-0711-444B-9F9D-E9A5BD089954}">
      <dgm:prSet/>
      <dgm:spPr/>
      <dgm:t>
        <a:bodyPr/>
        <a:lstStyle/>
        <a:p>
          <a:r>
            <a:rPr lang="ru-RU" dirty="0"/>
            <a:t>Начальник отдела, главный, ведущий специалист</a:t>
          </a:r>
        </a:p>
      </dgm:t>
    </dgm:pt>
    <dgm:pt modelId="{9677F3FA-76EC-4BEF-81D6-1AF9E107DBA4}" type="parTrans" cxnId="{722D4F52-3752-446B-84CA-157F7E110276}">
      <dgm:prSet/>
      <dgm:spPr/>
      <dgm:t>
        <a:bodyPr/>
        <a:lstStyle/>
        <a:p>
          <a:endParaRPr lang="ru-RU"/>
        </a:p>
      </dgm:t>
    </dgm:pt>
    <dgm:pt modelId="{0978C330-7260-4848-8777-F4FAFB71A535}" type="sibTrans" cxnId="{722D4F52-3752-446B-84CA-157F7E110276}">
      <dgm:prSet/>
      <dgm:spPr/>
      <dgm:t>
        <a:bodyPr/>
        <a:lstStyle/>
        <a:p>
          <a:endParaRPr lang="ru-RU"/>
        </a:p>
      </dgm:t>
    </dgm:pt>
    <dgm:pt modelId="{550E4E92-178D-48DA-8606-D6B0FAA949A5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Специалист по работе с молодежью ОГБУ «ЦМИ»</a:t>
          </a:r>
        </a:p>
      </dgm:t>
    </dgm:pt>
    <dgm:pt modelId="{F155CBB6-F0C0-4907-BA9D-F0E0EC6D9229}" type="parTrans" cxnId="{C891E700-C8A9-44E9-8178-BA115FCA8DAD}">
      <dgm:prSet/>
      <dgm:spPr/>
      <dgm:t>
        <a:bodyPr/>
        <a:lstStyle/>
        <a:p>
          <a:endParaRPr lang="ru-RU"/>
        </a:p>
      </dgm:t>
    </dgm:pt>
    <dgm:pt modelId="{21A59425-9BF4-4B79-A932-9DAD0AE010E4}" type="sibTrans" cxnId="{C891E700-C8A9-44E9-8178-BA115FCA8DAD}">
      <dgm:prSet/>
      <dgm:spPr/>
      <dgm:t>
        <a:bodyPr/>
        <a:lstStyle/>
        <a:p>
          <a:endParaRPr lang="ru-RU"/>
        </a:p>
      </dgm:t>
    </dgm:pt>
    <dgm:pt modelId="{603E9CA5-88F7-4EF3-A62D-6E94EB905157}" type="pres">
      <dgm:prSet presAssocID="{3241BDBD-8B8E-4AFA-8550-60D5D56BD6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23C31E-E682-4091-82FF-8384CDE37D2F}" type="pres">
      <dgm:prSet presAssocID="{662E9D53-CA9A-4675-8CA4-B56F8815B7AF}" presName="root" presStyleCnt="0"/>
      <dgm:spPr/>
    </dgm:pt>
    <dgm:pt modelId="{7F419193-1D82-4411-8638-43FE98BC4BC1}" type="pres">
      <dgm:prSet presAssocID="{662E9D53-CA9A-4675-8CA4-B56F8815B7AF}" presName="rootComposite" presStyleCnt="0"/>
      <dgm:spPr/>
    </dgm:pt>
    <dgm:pt modelId="{206E59C7-49B1-4097-96BA-8507F32DF624}" type="pres">
      <dgm:prSet presAssocID="{662E9D53-CA9A-4675-8CA4-B56F8815B7AF}" presName="rootText" presStyleLbl="node1" presStyleIdx="0" presStyleCnt="3"/>
      <dgm:spPr/>
    </dgm:pt>
    <dgm:pt modelId="{A4ED53E3-A3FD-46CB-8CA1-E16BEDF18470}" type="pres">
      <dgm:prSet presAssocID="{662E9D53-CA9A-4675-8CA4-B56F8815B7AF}" presName="rootConnector" presStyleLbl="node1" presStyleIdx="0" presStyleCnt="3"/>
      <dgm:spPr/>
    </dgm:pt>
    <dgm:pt modelId="{81B75171-33F2-4322-8061-D4868F482AD4}" type="pres">
      <dgm:prSet presAssocID="{662E9D53-CA9A-4675-8CA4-B56F8815B7AF}" presName="childShape" presStyleCnt="0"/>
      <dgm:spPr/>
    </dgm:pt>
    <dgm:pt modelId="{4ABD5D7A-FC45-40D8-803A-84C8167FBFA6}" type="pres">
      <dgm:prSet presAssocID="{1DE5CA56-B689-406F-86B6-16FD3A42D915}" presName="Name13" presStyleLbl="parChTrans1D2" presStyleIdx="0" presStyleCnt="4"/>
      <dgm:spPr/>
    </dgm:pt>
    <dgm:pt modelId="{3EC2C84D-E9AC-49C1-B882-66DE768DEEBC}" type="pres">
      <dgm:prSet presAssocID="{323275B2-5E85-4651-8097-93F2A44C3132}" presName="childText" presStyleLbl="bgAcc1" presStyleIdx="0" presStyleCnt="4">
        <dgm:presLayoutVars>
          <dgm:bulletEnabled val="1"/>
        </dgm:presLayoutVars>
      </dgm:prSet>
      <dgm:spPr/>
    </dgm:pt>
    <dgm:pt modelId="{04748AB2-853B-42AA-8F4C-D181F051C546}" type="pres">
      <dgm:prSet presAssocID="{9677F3FA-76EC-4BEF-81D6-1AF9E107DBA4}" presName="Name13" presStyleLbl="parChTrans1D2" presStyleIdx="1" presStyleCnt="4"/>
      <dgm:spPr/>
    </dgm:pt>
    <dgm:pt modelId="{B75C224F-A9B6-4364-B8A0-A3FB6300097A}" type="pres">
      <dgm:prSet presAssocID="{584DF49A-0711-444B-9F9D-E9A5BD089954}" presName="childText" presStyleLbl="bgAcc1" presStyleIdx="1" presStyleCnt="4">
        <dgm:presLayoutVars>
          <dgm:bulletEnabled val="1"/>
        </dgm:presLayoutVars>
      </dgm:prSet>
      <dgm:spPr/>
    </dgm:pt>
    <dgm:pt modelId="{46DCCA16-12AB-49E2-8D61-149908AAEF70}" type="pres">
      <dgm:prSet presAssocID="{4A04FE96-135B-4ED6-9154-BE650CF5D4F7}" presName="root" presStyleCnt="0"/>
      <dgm:spPr/>
    </dgm:pt>
    <dgm:pt modelId="{0EDC638C-4946-4575-951C-91A52402340D}" type="pres">
      <dgm:prSet presAssocID="{4A04FE96-135B-4ED6-9154-BE650CF5D4F7}" presName="rootComposite" presStyleCnt="0"/>
      <dgm:spPr/>
    </dgm:pt>
    <dgm:pt modelId="{F23F38DC-BA5C-4B64-AC8A-768703092CF3}" type="pres">
      <dgm:prSet presAssocID="{4A04FE96-135B-4ED6-9154-BE650CF5D4F7}" presName="rootText" presStyleLbl="node1" presStyleIdx="1" presStyleCnt="3"/>
      <dgm:spPr/>
    </dgm:pt>
    <dgm:pt modelId="{F4D2CE34-AF3D-40E1-8030-F62DAF8130A0}" type="pres">
      <dgm:prSet presAssocID="{4A04FE96-135B-4ED6-9154-BE650CF5D4F7}" presName="rootConnector" presStyleLbl="node1" presStyleIdx="1" presStyleCnt="3"/>
      <dgm:spPr/>
    </dgm:pt>
    <dgm:pt modelId="{ED65726C-85D2-4A15-B4C7-42A00532EB61}" type="pres">
      <dgm:prSet presAssocID="{4A04FE96-135B-4ED6-9154-BE650CF5D4F7}" presName="childShape" presStyleCnt="0"/>
      <dgm:spPr/>
    </dgm:pt>
    <dgm:pt modelId="{A02F036C-5723-4AAB-A0CF-A18D7D176B68}" type="pres">
      <dgm:prSet presAssocID="{7C05955E-B68C-4901-A32A-497305B5F758}" presName="Name13" presStyleLbl="parChTrans1D2" presStyleIdx="2" presStyleCnt="4"/>
      <dgm:spPr/>
    </dgm:pt>
    <dgm:pt modelId="{1CCDB6AD-CA08-47EF-B0AB-20233A3DD615}" type="pres">
      <dgm:prSet presAssocID="{1E859E75-DEA4-4E4E-BB3F-F0FFE645820F}" presName="childText" presStyleLbl="bgAcc1" presStyleIdx="2" presStyleCnt="4">
        <dgm:presLayoutVars>
          <dgm:bulletEnabled val="1"/>
        </dgm:presLayoutVars>
      </dgm:prSet>
      <dgm:spPr/>
    </dgm:pt>
    <dgm:pt modelId="{D182E84D-56C2-4A68-B02E-C6BD3C06F482}" type="pres">
      <dgm:prSet presAssocID="{C3313A1D-2112-4595-A9B9-B9E141AAFFC9}" presName="Name13" presStyleLbl="parChTrans1D2" presStyleIdx="3" presStyleCnt="4"/>
      <dgm:spPr/>
    </dgm:pt>
    <dgm:pt modelId="{EDE76114-0312-42C9-B539-8C80F7AFE229}" type="pres">
      <dgm:prSet presAssocID="{0D61D9F5-1875-4D4B-A0A4-3B64677638B3}" presName="childText" presStyleLbl="bgAcc1" presStyleIdx="3" presStyleCnt="4">
        <dgm:presLayoutVars>
          <dgm:bulletEnabled val="1"/>
        </dgm:presLayoutVars>
      </dgm:prSet>
      <dgm:spPr/>
    </dgm:pt>
    <dgm:pt modelId="{E95719B9-9E31-458F-ACC3-66D23DDF6E8D}" type="pres">
      <dgm:prSet presAssocID="{550E4E92-178D-48DA-8606-D6B0FAA949A5}" presName="root" presStyleCnt="0"/>
      <dgm:spPr/>
    </dgm:pt>
    <dgm:pt modelId="{18C9270D-463F-47EB-B46A-F3953B117AE0}" type="pres">
      <dgm:prSet presAssocID="{550E4E92-178D-48DA-8606-D6B0FAA949A5}" presName="rootComposite" presStyleCnt="0"/>
      <dgm:spPr/>
    </dgm:pt>
    <dgm:pt modelId="{3FDD9644-6518-4B0F-884C-B9EFAC8DC14E}" type="pres">
      <dgm:prSet presAssocID="{550E4E92-178D-48DA-8606-D6B0FAA949A5}" presName="rootText" presStyleLbl="node1" presStyleIdx="2" presStyleCnt="3" custLinFactY="25796" custLinFactNeighborX="-7642" custLinFactNeighborY="100000"/>
      <dgm:spPr>
        <a:prstGeom prst="flowChartAlternateProcess">
          <a:avLst/>
        </a:prstGeom>
      </dgm:spPr>
    </dgm:pt>
    <dgm:pt modelId="{541C7DCC-B710-48EA-A028-A62A1356FFAE}" type="pres">
      <dgm:prSet presAssocID="{550E4E92-178D-48DA-8606-D6B0FAA949A5}" presName="rootConnector" presStyleLbl="node1" presStyleIdx="2" presStyleCnt="3"/>
      <dgm:spPr/>
    </dgm:pt>
    <dgm:pt modelId="{018B799B-405D-4F06-81BC-0559AEDDF2EA}" type="pres">
      <dgm:prSet presAssocID="{550E4E92-178D-48DA-8606-D6B0FAA949A5}" presName="childShape" presStyleCnt="0"/>
      <dgm:spPr/>
    </dgm:pt>
  </dgm:ptLst>
  <dgm:cxnLst>
    <dgm:cxn modelId="{C891E700-C8A9-44E9-8178-BA115FCA8DAD}" srcId="{3241BDBD-8B8E-4AFA-8550-60D5D56BD60C}" destId="{550E4E92-178D-48DA-8606-D6B0FAA949A5}" srcOrd="2" destOrd="0" parTransId="{F155CBB6-F0C0-4907-BA9D-F0E0EC6D9229}" sibTransId="{21A59425-9BF4-4B79-A932-9DAD0AE010E4}"/>
    <dgm:cxn modelId="{980B3001-7287-4906-90BF-0B76F8214180}" type="presOf" srcId="{0D61D9F5-1875-4D4B-A0A4-3B64677638B3}" destId="{EDE76114-0312-42C9-B539-8C80F7AFE229}" srcOrd="0" destOrd="0" presId="urn:microsoft.com/office/officeart/2005/8/layout/hierarchy3"/>
    <dgm:cxn modelId="{454E3A0D-92D1-4FA8-8177-91FA4C1631C0}" type="presOf" srcId="{550E4E92-178D-48DA-8606-D6B0FAA949A5}" destId="{3FDD9644-6518-4B0F-884C-B9EFAC8DC14E}" srcOrd="0" destOrd="0" presId="urn:microsoft.com/office/officeart/2005/8/layout/hierarchy3"/>
    <dgm:cxn modelId="{01979911-BA90-45CC-88AA-6312A3154E60}" type="presOf" srcId="{7C05955E-B68C-4901-A32A-497305B5F758}" destId="{A02F036C-5723-4AAB-A0CF-A18D7D176B68}" srcOrd="0" destOrd="0" presId="urn:microsoft.com/office/officeart/2005/8/layout/hierarchy3"/>
    <dgm:cxn modelId="{C69FD229-7126-4F78-9E5C-98C3B97F8E83}" type="presOf" srcId="{9677F3FA-76EC-4BEF-81D6-1AF9E107DBA4}" destId="{04748AB2-853B-42AA-8F4C-D181F051C546}" srcOrd="0" destOrd="0" presId="urn:microsoft.com/office/officeart/2005/8/layout/hierarchy3"/>
    <dgm:cxn modelId="{A071A32F-EDD6-47FA-9364-883995B860F5}" srcId="{662E9D53-CA9A-4675-8CA4-B56F8815B7AF}" destId="{323275B2-5E85-4651-8097-93F2A44C3132}" srcOrd="0" destOrd="0" parTransId="{1DE5CA56-B689-406F-86B6-16FD3A42D915}" sibTransId="{470998C1-0CC2-4F5C-B823-5E37EF9EECAB}"/>
    <dgm:cxn modelId="{F14A9333-1AAC-43E4-BC32-42370D14EF9D}" type="presOf" srcId="{584DF49A-0711-444B-9F9D-E9A5BD089954}" destId="{B75C224F-A9B6-4364-B8A0-A3FB6300097A}" srcOrd="0" destOrd="0" presId="urn:microsoft.com/office/officeart/2005/8/layout/hierarchy3"/>
    <dgm:cxn modelId="{41F62C37-C38D-48B3-A8B1-990710F4F305}" type="presOf" srcId="{3241BDBD-8B8E-4AFA-8550-60D5D56BD60C}" destId="{603E9CA5-88F7-4EF3-A62D-6E94EB905157}" srcOrd="0" destOrd="0" presId="urn:microsoft.com/office/officeart/2005/8/layout/hierarchy3"/>
    <dgm:cxn modelId="{CA3D6A41-D77F-4D7C-8F50-F2079A420F98}" type="presOf" srcId="{1DE5CA56-B689-406F-86B6-16FD3A42D915}" destId="{4ABD5D7A-FC45-40D8-803A-84C8167FBFA6}" srcOrd="0" destOrd="0" presId="urn:microsoft.com/office/officeart/2005/8/layout/hierarchy3"/>
    <dgm:cxn modelId="{9011DD46-7F4A-4A42-ADDE-A6FA6BA3075B}" type="presOf" srcId="{1E859E75-DEA4-4E4E-BB3F-F0FFE645820F}" destId="{1CCDB6AD-CA08-47EF-B0AB-20233A3DD615}" srcOrd="0" destOrd="0" presId="urn:microsoft.com/office/officeart/2005/8/layout/hierarchy3"/>
    <dgm:cxn modelId="{C6DB8467-2170-4A61-B8C8-EE1335218E18}" srcId="{3241BDBD-8B8E-4AFA-8550-60D5D56BD60C}" destId="{4A04FE96-135B-4ED6-9154-BE650CF5D4F7}" srcOrd="1" destOrd="0" parTransId="{6541948A-3472-4D4D-9A02-A5691E063E06}" sibTransId="{7BE48972-A454-44CF-B54D-89316E0E360B}"/>
    <dgm:cxn modelId="{722D4F52-3752-446B-84CA-157F7E110276}" srcId="{662E9D53-CA9A-4675-8CA4-B56F8815B7AF}" destId="{584DF49A-0711-444B-9F9D-E9A5BD089954}" srcOrd="1" destOrd="0" parTransId="{9677F3FA-76EC-4BEF-81D6-1AF9E107DBA4}" sibTransId="{0978C330-7260-4848-8777-F4FAFB71A535}"/>
    <dgm:cxn modelId="{C6C3EC59-A20F-4CCC-AE68-CBE104379BC4}" srcId="{4A04FE96-135B-4ED6-9154-BE650CF5D4F7}" destId="{0D61D9F5-1875-4D4B-A0A4-3B64677638B3}" srcOrd="1" destOrd="0" parTransId="{C3313A1D-2112-4595-A9B9-B9E141AAFFC9}" sibTransId="{69FBBD81-1D23-4A09-8CC4-E8BC5DC1D6C7}"/>
    <dgm:cxn modelId="{C583EF7A-8D4E-49CD-9591-2BD019D934E4}" type="presOf" srcId="{662E9D53-CA9A-4675-8CA4-B56F8815B7AF}" destId="{206E59C7-49B1-4097-96BA-8507F32DF624}" srcOrd="0" destOrd="0" presId="urn:microsoft.com/office/officeart/2005/8/layout/hierarchy3"/>
    <dgm:cxn modelId="{9547ED86-C441-4748-9CA3-9D6B832EE43C}" type="presOf" srcId="{C3313A1D-2112-4595-A9B9-B9E141AAFFC9}" destId="{D182E84D-56C2-4A68-B02E-C6BD3C06F482}" srcOrd="0" destOrd="0" presId="urn:microsoft.com/office/officeart/2005/8/layout/hierarchy3"/>
    <dgm:cxn modelId="{E7ACCC9F-34ED-4F3F-96CA-FB65691FAF3F}" type="presOf" srcId="{323275B2-5E85-4651-8097-93F2A44C3132}" destId="{3EC2C84D-E9AC-49C1-B882-66DE768DEEBC}" srcOrd="0" destOrd="0" presId="urn:microsoft.com/office/officeart/2005/8/layout/hierarchy3"/>
    <dgm:cxn modelId="{0526ADBC-A260-44EC-87C9-B5C088688F14}" type="presOf" srcId="{550E4E92-178D-48DA-8606-D6B0FAA949A5}" destId="{541C7DCC-B710-48EA-A028-A62A1356FFAE}" srcOrd="1" destOrd="0" presId="urn:microsoft.com/office/officeart/2005/8/layout/hierarchy3"/>
    <dgm:cxn modelId="{D069C6CB-ED8F-4E4B-B9B9-BF0682436F8F}" type="presOf" srcId="{4A04FE96-135B-4ED6-9154-BE650CF5D4F7}" destId="{F4D2CE34-AF3D-40E1-8030-F62DAF8130A0}" srcOrd="1" destOrd="0" presId="urn:microsoft.com/office/officeart/2005/8/layout/hierarchy3"/>
    <dgm:cxn modelId="{C2C588D7-DB3F-4DA1-8CB9-F1F982730006}" srcId="{3241BDBD-8B8E-4AFA-8550-60D5D56BD60C}" destId="{662E9D53-CA9A-4675-8CA4-B56F8815B7AF}" srcOrd="0" destOrd="0" parTransId="{FE52E947-431F-4CA3-BC80-5377BC9A27A8}" sibTransId="{AC036817-6521-4950-835D-179EFDC9B336}"/>
    <dgm:cxn modelId="{35A800E3-3479-4AF6-95E6-022189A45056}" srcId="{4A04FE96-135B-4ED6-9154-BE650CF5D4F7}" destId="{1E859E75-DEA4-4E4E-BB3F-F0FFE645820F}" srcOrd="0" destOrd="0" parTransId="{7C05955E-B68C-4901-A32A-497305B5F758}" sibTransId="{B19DAD7C-6C9F-42AF-9924-3B0C9E9E0A53}"/>
    <dgm:cxn modelId="{D8E63CED-2EF2-41D2-A227-5E56B3B64BE0}" type="presOf" srcId="{662E9D53-CA9A-4675-8CA4-B56F8815B7AF}" destId="{A4ED53E3-A3FD-46CB-8CA1-E16BEDF18470}" srcOrd="1" destOrd="0" presId="urn:microsoft.com/office/officeart/2005/8/layout/hierarchy3"/>
    <dgm:cxn modelId="{F39826EF-1313-46C3-B13A-E75B7AEB204F}" type="presOf" srcId="{4A04FE96-135B-4ED6-9154-BE650CF5D4F7}" destId="{F23F38DC-BA5C-4B64-AC8A-768703092CF3}" srcOrd="0" destOrd="0" presId="urn:microsoft.com/office/officeart/2005/8/layout/hierarchy3"/>
    <dgm:cxn modelId="{80D3BA6C-062A-42F8-8B64-2E3A9312A949}" type="presParOf" srcId="{603E9CA5-88F7-4EF3-A62D-6E94EB905157}" destId="{ED23C31E-E682-4091-82FF-8384CDE37D2F}" srcOrd="0" destOrd="0" presId="urn:microsoft.com/office/officeart/2005/8/layout/hierarchy3"/>
    <dgm:cxn modelId="{594967EB-B171-45D4-9725-F2807112BE3E}" type="presParOf" srcId="{ED23C31E-E682-4091-82FF-8384CDE37D2F}" destId="{7F419193-1D82-4411-8638-43FE98BC4BC1}" srcOrd="0" destOrd="0" presId="urn:microsoft.com/office/officeart/2005/8/layout/hierarchy3"/>
    <dgm:cxn modelId="{0334F1C9-258A-4F73-BA86-2A821B98FB19}" type="presParOf" srcId="{7F419193-1D82-4411-8638-43FE98BC4BC1}" destId="{206E59C7-49B1-4097-96BA-8507F32DF624}" srcOrd="0" destOrd="0" presId="urn:microsoft.com/office/officeart/2005/8/layout/hierarchy3"/>
    <dgm:cxn modelId="{27B37103-328D-4BD8-98CB-2815E73EE497}" type="presParOf" srcId="{7F419193-1D82-4411-8638-43FE98BC4BC1}" destId="{A4ED53E3-A3FD-46CB-8CA1-E16BEDF18470}" srcOrd="1" destOrd="0" presId="urn:microsoft.com/office/officeart/2005/8/layout/hierarchy3"/>
    <dgm:cxn modelId="{AE6E159B-3C4F-48C9-A3F0-2FEE8D87F7DF}" type="presParOf" srcId="{ED23C31E-E682-4091-82FF-8384CDE37D2F}" destId="{81B75171-33F2-4322-8061-D4868F482AD4}" srcOrd="1" destOrd="0" presId="urn:microsoft.com/office/officeart/2005/8/layout/hierarchy3"/>
    <dgm:cxn modelId="{AFF5E0B0-32A1-40FB-A2AB-27BB78DABD41}" type="presParOf" srcId="{81B75171-33F2-4322-8061-D4868F482AD4}" destId="{4ABD5D7A-FC45-40D8-803A-84C8167FBFA6}" srcOrd="0" destOrd="0" presId="urn:microsoft.com/office/officeart/2005/8/layout/hierarchy3"/>
    <dgm:cxn modelId="{96D16B4E-1D2A-41CD-B5DD-3732BC656D94}" type="presParOf" srcId="{81B75171-33F2-4322-8061-D4868F482AD4}" destId="{3EC2C84D-E9AC-49C1-B882-66DE768DEEBC}" srcOrd="1" destOrd="0" presId="urn:microsoft.com/office/officeart/2005/8/layout/hierarchy3"/>
    <dgm:cxn modelId="{74DC16AC-56C5-4182-85E8-74D2141D0E2D}" type="presParOf" srcId="{81B75171-33F2-4322-8061-D4868F482AD4}" destId="{04748AB2-853B-42AA-8F4C-D181F051C546}" srcOrd="2" destOrd="0" presId="urn:microsoft.com/office/officeart/2005/8/layout/hierarchy3"/>
    <dgm:cxn modelId="{77F5A984-E0A0-4D19-9E73-647E2C75E6DB}" type="presParOf" srcId="{81B75171-33F2-4322-8061-D4868F482AD4}" destId="{B75C224F-A9B6-4364-B8A0-A3FB6300097A}" srcOrd="3" destOrd="0" presId="urn:microsoft.com/office/officeart/2005/8/layout/hierarchy3"/>
    <dgm:cxn modelId="{BCACB8DD-DA88-4C64-920D-5B82D018420A}" type="presParOf" srcId="{603E9CA5-88F7-4EF3-A62D-6E94EB905157}" destId="{46DCCA16-12AB-49E2-8D61-149908AAEF70}" srcOrd="1" destOrd="0" presId="urn:microsoft.com/office/officeart/2005/8/layout/hierarchy3"/>
    <dgm:cxn modelId="{99639491-2E54-4C4A-81CB-3173AE457A6F}" type="presParOf" srcId="{46DCCA16-12AB-49E2-8D61-149908AAEF70}" destId="{0EDC638C-4946-4575-951C-91A52402340D}" srcOrd="0" destOrd="0" presId="urn:microsoft.com/office/officeart/2005/8/layout/hierarchy3"/>
    <dgm:cxn modelId="{751610BA-AE57-4D22-99FB-D9EE784645CE}" type="presParOf" srcId="{0EDC638C-4946-4575-951C-91A52402340D}" destId="{F23F38DC-BA5C-4B64-AC8A-768703092CF3}" srcOrd="0" destOrd="0" presId="urn:microsoft.com/office/officeart/2005/8/layout/hierarchy3"/>
    <dgm:cxn modelId="{28E41EC0-67C9-46F7-9DB3-20096797BCAA}" type="presParOf" srcId="{0EDC638C-4946-4575-951C-91A52402340D}" destId="{F4D2CE34-AF3D-40E1-8030-F62DAF8130A0}" srcOrd="1" destOrd="0" presId="urn:microsoft.com/office/officeart/2005/8/layout/hierarchy3"/>
    <dgm:cxn modelId="{53C15818-A4A6-4DA2-AEB0-B20E2A93DDF2}" type="presParOf" srcId="{46DCCA16-12AB-49E2-8D61-149908AAEF70}" destId="{ED65726C-85D2-4A15-B4C7-42A00532EB61}" srcOrd="1" destOrd="0" presId="urn:microsoft.com/office/officeart/2005/8/layout/hierarchy3"/>
    <dgm:cxn modelId="{06596888-A938-4761-8EDB-117DD24C8549}" type="presParOf" srcId="{ED65726C-85D2-4A15-B4C7-42A00532EB61}" destId="{A02F036C-5723-4AAB-A0CF-A18D7D176B68}" srcOrd="0" destOrd="0" presId="urn:microsoft.com/office/officeart/2005/8/layout/hierarchy3"/>
    <dgm:cxn modelId="{1D22BA25-55F2-48A3-BF22-13512FF041F9}" type="presParOf" srcId="{ED65726C-85D2-4A15-B4C7-42A00532EB61}" destId="{1CCDB6AD-CA08-47EF-B0AB-20233A3DD615}" srcOrd="1" destOrd="0" presId="urn:microsoft.com/office/officeart/2005/8/layout/hierarchy3"/>
    <dgm:cxn modelId="{5462CFBB-083A-44D7-992E-4E485D5F3445}" type="presParOf" srcId="{ED65726C-85D2-4A15-B4C7-42A00532EB61}" destId="{D182E84D-56C2-4A68-B02E-C6BD3C06F482}" srcOrd="2" destOrd="0" presId="urn:microsoft.com/office/officeart/2005/8/layout/hierarchy3"/>
    <dgm:cxn modelId="{B65B1EAF-BBA3-41BF-8E21-6F1346BC496D}" type="presParOf" srcId="{ED65726C-85D2-4A15-B4C7-42A00532EB61}" destId="{EDE76114-0312-42C9-B539-8C80F7AFE229}" srcOrd="3" destOrd="0" presId="urn:microsoft.com/office/officeart/2005/8/layout/hierarchy3"/>
    <dgm:cxn modelId="{5DAC43B0-CF8A-4D45-99E0-B2E0E7EACC89}" type="presParOf" srcId="{603E9CA5-88F7-4EF3-A62D-6E94EB905157}" destId="{E95719B9-9E31-458F-ACC3-66D23DDF6E8D}" srcOrd="2" destOrd="0" presId="urn:microsoft.com/office/officeart/2005/8/layout/hierarchy3"/>
    <dgm:cxn modelId="{E1865A3D-5FBB-4007-BAA1-F11D534BD742}" type="presParOf" srcId="{E95719B9-9E31-458F-ACC3-66D23DDF6E8D}" destId="{18C9270D-463F-47EB-B46A-F3953B117AE0}" srcOrd="0" destOrd="0" presId="urn:microsoft.com/office/officeart/2005/8/layout/hierarchy3"/>
    <dgm:cxn modelId="{2A380391-3BA7-48CC-8F63-2D59C4D08CB7}" type="presParOf" srcId="{18C9270D-463F-47EB-B46A-F3953B117AE0}" destId="{3FDD9644-6518-4B0F-884C-B9EFAC8DC14E}" srcOrd="0" destOrd="0" presId="urn:microsoft.com/office/officeart/2005/8/layout/hierarchy3"/>
    <dgm:cxn modelId="{020434EF-B7DF-4E16-9C26-DD476F8816CF}" type="presParOf" srcId="{18C9270D-463F-47EB-B46A-F3953B117AE0}" destId="{541C7DCC-B710-48EA-A028-A62A1356FFAE}" srcOrd="1" destOrd="0" presId="urn:microsoft.com/office/officeart/2005/8/layout/hierarchy3"/>
    <dgm:cxn modelId="{689E9EB1-BE46-40FD-A7FF-2734089BDC6B}" type="presParOf" srcId="{E95719B9-9E31-458F-ACC3-66D23DDF6E8D}" destId="{018B799B-405D-4F06-81BC-0559AEDDF2E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E59C7-49B1-4097-96BA-8507F32DF624}">
      <dsp:nvSpPr>
        <dsp:cNvPr id="0" name=""/>
        <dsp:cNvSpPr/>
      </dsp:nvSpPr>
      <dsp:spPr>
        <a:xfrm>
          <a:off x="992" y="677829"/>
          <a:ext cx="2321718" cy="116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Администрация Волоконовского района</a:t>
          </a:r>
        </a:p>
      </dsp:txBody>
      <dsp:txXfrm>
        <a:off x="34992" y="711829"/>
        <a:ext cx="2253718" cy="1092859"/>
      </dsp:txXfrm>
    </dsp:sp>
    <dsp:sp modelId="{4ABD5D7A-FC45-40D8-803A-84C8167FBFA6}">
      <dsp:nvSpPr>
        <dsp:cNvPr id="0" name=""/>
        <dsp:cNvSpPr/>
      </dsp:nvSpPr>
      <dsp:spPr>
        <a:xfrm>
          <a:off x="233164" y="1838688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2C84D-E9AC-49C1-B882-66DE768DEEBC}">
      <dsp:nvSpPr>
        <dsp:cNvPr id="0" name=""/>
        <dsp:cNvSpPr/>
      </dsp:nvSpPr>
      <dsp:spPr>
        <a:xfrm>
          <a:off x="465335" y="2128903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Отдел молодежной политики</a:t>
          </a:r>
        </a:p>
      </dsp:txBody>
      <dsp:txXfrm>
        <a:off x="499335" y="2162903"/>
        <a:ext cx="1789374" cy="1092859"/>
      </dsp:txXfrm>
    </dsp:sp>
    <dsp:sp modelId="{04748AB2-853B-42AA-8F4C-D181F051C546}">
      <dsp:nvSpPr>
        <dsp:cNvPr id="0" name=""/>
        <dsp:cNvSpPr/>
      </dsp:nvSpPr>
      <dsp:spPr>
        <a:xfrm>
          <a:off x="233164" y="1838688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C224F-A9B6-4364-B8A0-A3FB6300097A}">
      <dsp:nvSpPr>
        <dsp:cNvPr id="0" name=""/>
        <dsp:cNvSpPr/>
      </dsp:nvSpPr>
      <dsp:spPr>
        <a:xfrm>
          <a:off x="465335" y="3579978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Начальник отдела, главный, ведущий специалист</a:t>
          </a:r>
        </a:p>
      </dsp:txBody>
      <dsp:txXfrm>
        <a:off x="499335" y="3613978"/>
        <a:ext cx="1789374" cy="1092859"/>
      </dsp:txXfrm>
    </dsp:sp>
    <dsp:sp modelId="{F23F38DC-BA5C-4B64-AC8A-768703092CF3}">
      <dsp:nvSpPr>
        <dsp:cNvPr id="0" name=""/>
        <dsp:cNvSpPr/>
      </dsp:nvSpPr>
      <dsp:spPr>
        <a:xfrm>
          <a:off x="2903140" y="677829"/>
          <a:ext cx="2321718" cy="116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МКУ «Центр молодежных инициатив»</a:t>
          </a:r>
        </a:p>
      </dsp:txBody>
      <dsp:txXfrm>
        <a:off x="2937140" y="711829"/>
        <a:ext cx="2253718" cy="1092859"/>
      </dsp:txXfrm>
    </dsp:sp>
    <dsp:sp modelId="{A02F036C-5723-4AAB-A0CF-A18D7D176B68}">
      <dsp:nvSpPr>
        <dsp:cNvPr id="0" name=""/>
        <dsp:cNvSpPr/>
      </dsp:nvSpPr>
      <dsp:spPr>
        <a:xfrm>
          <a:off x="3135312" y="1838688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DB6AD-CA08-47EF-B0AB-20233A3DD615}">
      <dsp:nvSpPr>
        <dsp:cNvPr id="0" name=""/>
        <dsp:cNvSpPr/>
      </dsp:nvSpPr>
      <dsp:spPr>
        <a:xfrm>
          <a:off x="3367484" y="2128903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Главный специалист по работе с молодежью</a:t>
          </a:r>
        </a:p>
      </dsp:txBody>
      <dsp:txXfrm>
        <a:off x="3401484" y="2162903"/>
        <a:ext cx="1789374" cy="1092859"/>
      </dsp:txXfrm>
    </dsp:sp>
    <dsp:sp modelId="{D182E84D-56C2-4A68-B02E-C6BD3C06F482}">
      <dsp:nvSpPr>
        <dsp:cNvPr id="0" name=""/>
        <dsp:cNvSpPr/>
      </dsp:nvSpPr>
      <dsp:spPr>
        <a:xfrm>
          <a:off x="3135312" y="1838688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76114-0312-42C9-B539-8C80F7AFE229}">
      <dsp:nvSpPr>
        <dsp:cNvPr id="0" name=""/>
        <dsp:cNvSpPr/>
      </dsp:nvSpPr>
      <dsp:spPr>
        <a:xfrm>
          <a:off x="3367484" y="3579978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Специалисты сельских поселений</a:t>
          </a:r>
        </a:p>
      </dsp:txBody>
      <dsp:txXfrm>
        <a:off x="3401484" y="3613978"/>
        <a:ext cx="1789374" cy="1092859"/>
      </dsp:txXfrm>
    </dsp:sp>
    <dsp:sp modelId="{3FDD9644-6518-4B0F-884C-B9EFAC8DC14E}">
      <dsp:nvSpPr>
        <dsp:cNvPr id="0" name=""/>
        <dsp:cNvSpPr/>
      </dsp:nvSpPr>
      <dsp:spPr>
        <a:xfrm>
          <a:off x="5627863" y="2138144"/>
          <a:ext cx="2321718" cy="1160859"/>
        </a:xfrm>
        <a:prstGeom prst="flowChartAlternateProcess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Специалист по работе с молодежью ОГБУ «ЦМИ»</a:t>
          </a:r>
        </a:p>
      </dsp:txBody>
      <dsp:txXfrm>
        <a:off x="5684530" y="2194811"/>
        <a:ext cx="2208384" cy="1047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607A2-F6C0-F250-D6BC-5ECBC4634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2FB43C-601D-9AD6-2C75-B656F378A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A83BF-09F2-2AE7-D90E-BFA3489E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61B9E4-5079-A510-0004-AB66D2C5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FB529E-84D7-C34E-DD69-A04522B3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9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ABC5A-D46A-3ECF-5690-CFB1C5C6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B77936-0585-F0DE-4B9A-DB65C6F5E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EBA340-7426-7CA1-9575-09947531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1AFBC5-A836-0AF9-3C79-82865E8E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2940FD-44D6-65CA-0193-F725316D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5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1BD1DF-6B80-1FB1-B823-41728F4D8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1B89E5-21A7-2961-83E3-B0BAC76E9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CB051-6267-60D9-C854-C1E0BCED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8FC296-EA78-42E4-DEE4-53131A74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4A719D-4D4C-FE15-C694-30A64E1B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29866-0362-C686-395A-D2D99173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B49180-0C01-3DD8-366E-B54015255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F9162-9F25-B8A0-5EAC-FE558D4F9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C5F02-50AF-9D29-C4CA-3C5E35B5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F0B02-8415-6B7B-6F75-16C5A7DF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3DEFD-FB86-C011-E7F8-1FC57CDC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9EAE5-FD7F-6842-2A9A-8A6E802CC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EC899-8511-6E7E-374F-4C2FB421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23343-B257-4F13-2B1A-BF326E73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AB8AC-F8DF-1CB1-B917-988037D2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0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89F92-8176-50D1-62C4-D9EF361A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54DBD-A4D3-1E5F-928B-5DC43085B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4C0062-8E4B-C522-DAEF-775E77F05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51C22A-587D-8625-80F7-D006510A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FA0E93-67F9-2818-2CF6-6C8270F9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26169-1322-347B-8A8B-933482C5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2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553F-D84D-6DA7-19BE-724113F4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0E0858-091D-D226-AF0F-3A55AAB46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577AE5-BEE7-4704-C8BB-CE6BF6CBE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D1212D-AFE3-C9BA-9ED8-18FE8C236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DBFBA1-C06F-E10A-158F-8E773B445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2EE920-5D9C-3BE5-4FDF-11068855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1BA43A-948D-B5BE-7327-58D8F7D5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7E49D6-9A81-F40B-D0EF-6B3FC8C6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5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133C1-75A0-CBB0-DCB4-5F38C590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ED94B1-FDD6-BF68-C435-D7B62611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AC3C8D-AD6E-9DB8-0933-58C61CC5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967B2E-551A-A360-1A49-22586ED2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0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8F02BE-0164-007E-D8F0-8F46C151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A05661-4028-AD61-07F8-3C2C4822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0708A2-27A4-B430-A223-559691EB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9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357AA-EAED-9A06-0F92-534E064E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858F6-D6E9-911A-CDF1-53FFBF444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35D33F-A4B0-B528-6445-E6AF52827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1F7B-F13D-F0E2-0611-B54134F6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3C1154-285C-90D8-0625-147EADBA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B6CB1B-84F3-A84E-02F9-91F87EAA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3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5808D-9EE7-8BB9-672C-FA79CB7E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B1AF51-0D7A-BC91-F022-1D9630512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F0AD1-7681-A8C9-3A9E-251F21F9B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0D4343-7937-74BE-7747-4B922E67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A87D2C-BCB2-0B34-1974-B786C320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D497C-8246-7FF5-081B-BE52BE96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0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D958E-761C-A52D-EBCA-6F386740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FA1B84-3748-93DD-891E-A0E2C1F6E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15063-0A43-9A49-9688-27F3181E3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B204-E4CF-434F-AEDA-FD2B62BD10D3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EDF0E-BF24-BE21-B218-B8961311E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0AE51A-0B03-65F9-2700-02D1F7430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F5C3-1328-44CA-BEBE-BC45C185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4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878A4-9791-37FA-7A5B-FB465A130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  <a:t>Молодёжная политика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EC3B27-C327-AFE8-2EF7-C6F9C0824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 Волоконовском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341880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AEB34-2496-1CC9-941A-03A0274D9417}"/>
              </a:ext>
            </a:extLst>
          </p:cNvPr>
          <p:cNvSpPr txBox="1"/>
          <p:nvPr/>
        </p:nvSpPr>
        <p:spPr>
          <a:xfrm>
            <a:off x="818865" y="655092"/>
            <a:ext cx="565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Районный день призывника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A423C83-8B41-D35F-81F9-8AEF936F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45" y="0"/>
            <a:ext cx="5063318" cy="337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543BFEE-8C85-0D79-5568-E8CD639F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45" y="3484017"/>
            <a:ext cx="5063318" cy="337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16CECCC-3601-608E-8F99-0778EAA2A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"/>
          <a:stretch/>
        </p:blipFill>
        <p:spPr bwMode="auto">
          <a:xfrm>
            <a:off x="293486" y="1951630"/>
            <a:ext cx="6405232" cy="44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49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08FDE-5394-1CE0-9EFF-2A11C5026769}"/>
              </a:ext>
            </a:extLst>
          </p:cNvPr>
          <p:cNvSpPr txBox="1"/>
          <p:nvPr/>
        </p:nvSpPr>
        <p:spPr>
          <a:xfrm>
            <a:off x="428763" y="545910"/>
            <a:ext cx="3548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Штаб взаимопомощи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#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МЫВМЕСТЕ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38BC04B-069C-1D1C-C567-30C2EC36B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11" y="1044053"/>
            <a:ext cx="3179929" cy="4769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985C2A0-0348-9329-2AD0-C9264AA3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55" y="64573"/>
            <a:ext cx="4226257" cy="316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11E29DB-716A-7963-C47B-97295F5C0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55" y="3623733"/>
            <a:ext cx="4226258" cy="3169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9625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A2E409-85D9-FD46-19D2-DE7EF5A0F4DB}"/>
              </a:ext>
            </a:extLst>
          </p:cNvPr>
          <p:cNvSpPr txBox="1"/>
          <p:nvPr/>
        </p:nvSpPr>
        <p:spPr>
          <a:xfrm>
            <a:off x="302524" y="996286"/>
            <a:ext cx="3751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Light Condensed" panose="020B0502040204020203" pitchFamily="34" charset="0"/>
              </a:rPr>
              <a:t>4 волонтёра Волоконовского района получили 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почетный знак 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«Доброволец Белгородчины»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DD8E362A-8B3E-0AFB-B2AD-74028424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56" y="996286"/>
            <a:ext cx="7301520" cy="486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055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CE00C-A950-E64C-2414-125DDA4F845F}"/>
              </a:ext>
            </a:extLst>
          </p:cNvPr>
          <p:cNvSpPr txBox="1"/>
          <p:nvPr/>
        </p:nvSpPr>
        <p:spPr>
          <a:xfrm>
            <a:off x="802021" y="384075"/>
            <a:ext cx="487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Объединения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BB973-02A8-BBE7-8DF3-62F228B0DE09}"/>
              </a:ext>
            </a:extLst>
          </p:cNvPr>
          <p:cNvSpPr txBox="1"/>
          <p:nvPr/>
        </p:nvSpPr>
        <p:spPr>
          <a:xfrm>
            <a:off x="423223" y="2090172"/>
            <a:ext cx="39241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фотоклуб «Подающие надежды фотолюбители»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школа современной хореографии «2048»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353AA81-9B2B-C966-474F-DBA7B7BB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31" y="1030406"/>
            <a:ext cx="3597891" cy="479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0036D81-A5FC-4CDF-2611-3B5ABD2B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28" y="1030406"/>
            <a:ext cx="3597891" cy="479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766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6AF6D8-02FF-C324-B461-C4D6D1BF868B}"/>
              </a:ext>
            </a:extLst>
          </p:cNvPr>
          <p:cNvSpPr txBox="1"/>
          <p:nvPr/>
        </p:nvSpPr>
        <p:spPr>
          <a:xfrm>
            <a:off x="802021" y="384075"/>
            <a:ext cx="562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Проектная деятельность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9CA24-30C3-5EF6-31AC-28714F4991A3}"/>
              </a:ext>
            </a:extLst>
          </p:cNvPr>
          <p:cNvSpPr txBox="1"/>
          <p:nvPr/>
        </p:nvSpPr>
        <p:spPr>
          <a:xfrm>
            <a:off x="1" y="1460288"/>
            <a:ext cx="6985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hnschrift SemiLight" panose="020B0502040204020203" pitchFamily="34" charset="0"/>
              </a:rPr>
              <a:t>«95 добрых дел» - реализация волонтерской программы, приуроченной к 95-летию образования Волоконовского района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hnschrift SemiLight" panose="020B0502040204020203" pitchFamily="34" charset="0"/>
              </a:rPr>
              <a:t>Создание инклюзивной среды в центре молодежных инициатив поселка Волоконовка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hnschrift SemiLight" panose="020B0502040204020203" pitchFamily="34" charset="0"/>
              </a:rPr>
              <a:t>«95 лет добра и созидания» - проведение цикла мероприятий, посвященных 95-летию образования Волоконовского района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hnschrift SemiLight" panose="020B0502040204020203" pitchFamily="34" charset="0"/>
              </a:rPr>
              <a:t>Создание информационной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Bahnschrift SemiLight" panose="020B0502040204020203" pitchFamily="34" charset="0"/>
              </a:rPr>
              <a:t>видеопередачи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hnschrift SemiLight" panose="020B0502040204020203" pitchFamily="34" charset="0"/>
              </a:rPr>
              <a:t>«Молодёжь вещает», как информационной площадки, рассказывающей о самых важных и актуальных событиях жизни молодежи Волоконовского района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015C239-629D-A070-605A-ACE3D6D20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"/>
          <a:stretch/>
        </p:blipFill>
        <p:spPr bwMode="auto">
          <a:xfrm>
            <a:off x="6985417" y="1197591"/>
            <a:ext cx="4989050" cy="39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9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40DC3-142F-9412-519F-FD10702E9C43}"/>
              </a:ext>
            </a:extLst>
          </p:cNvPr>
          <p:cNvSpPr txBox="1"/>
          <p:nvPr/>
        </p:nvSpPr>
        <p:spPr>
          <a:xfrm>
            <a:off x="866633" y="3005919"/>
            <a:ext cx="1045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Bahnschrift" panose="020B0502040204020203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1289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4E7799-1D43-3AFA-311A-6F9CC246D360}"/>
              </a:ext>
            </a:extLst>
          </p:cNvPr>
          <p:cNvSpPr txBox="1"/>
          <p:nvPr/>
        </p:nvSpPr>
        <p:spPr>
          <a:xfrm>
            <a:off x="935016" y="26702"/>
            <a:ext cx="455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  <a:t>Статистика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7BCEA42-6CE2-CD48-1BF2-C15312E42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435148"/>
              </p:ext>
            </p:extLst>
          </p:nvPr>
        </p:nvGraphicFramePr>
        <p:xfrm>
          <a:off x="-1281043" y="857699"/>
          <a:ext cx="792038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EDC8FF8-5167-7233-3E94-D16F3A240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285174"/>
              </p:ext>
            </p:extLst>
          </p:nvPr>
        </p:nvGraphicFramePr>
        <p:xfrm>
          <a:off x="5380382" y="1525114"/>
          <a:ext cx="6396383" cy="459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504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C643BA-1524-E62B-7AA2-CBB537E43D8A}"/>
              </a:ext>
            </a:extLst>
          </p:cNvPr>
          <p:cNvSpPr txBox="1"/>
          <p:nvPr/>
        </p:nvSpPr>
        <p:spPr>
          <a:xfrm>
            <a:off x="5277134" y="323757"/>
            <a:ext cx="240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  <a:t>Структура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84B78F5-668D-F543-C190-CB9329C1C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601762"/>
              </p:ext>
            </p:extLst>
          </p:nvPr>
        </p:nvGraphicFramePr>
        <p:xfrm>
          <a:off x="1895522" y="11155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B93FA2-6D84-5F87-CD73-D30EDA5D7FAF}"/>
              </a:ext>
            </a:extLst>
          </p:cNvPr>
          <p:cNvCxnSpPr/>
          <p:nvPr/>
        </p:nvCxnSpPr>
        <p:spPr>
          <a:xfrm>
            <a:off x="4230806" y="2388358"/>
            <a:ext cx="641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87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4E7799-1D43-3AFA-311A-6F9CC246D360}"/>
              </a:ext>
            </a:extLst>
          </p:cNvPr>
          <p:cNvSpPr txBox="1"/>
          <p:nvPr/>
        </p:nvSpPr>
        <p:spPr>
          <a:xfrm>
            <a:off x="4711886" y="464024"/>
            <a:ext cx="276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  <a:t>Бюджет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157167-B66F-FFB4-379D-5DF701BCA871}"/>
              </a:ext>
            </a:extLst>
          </p:cNvPr>
          <p:cNvSpPr/>
          <p:nvPr/>
        </p:nvSpPr>
        <p:spPr>
          <a:xfrm>
            <a:off x="1009930" y="2169992"/>
            <a:ext cx="5977724" cy="1450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ahnschrift SemiBold" panose="020B0502040204020203" pitchFamily="34" charset="0"/>
              </a:rPr>
              <a:t>Мероприятия – 856 000,00 р.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Из них 410 000 р (грантовый конкурс)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20159-8B26-92CC-2D4D-0DEE3EE58032}"/>
              </a:ext>
            </a:extLst>
          </p:cNvPr>
          <p:cNvSpPr txBox="1"/>
          <p:nvPr/>
        </p:nvSpPr>
        <p:spPr>
          <a:xfrm>
            <a:off x="2688608" y="3870424"/>
            <a:ext cx="455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Light" panose="020B0502040204020203" pitchFamily="34" charset="0"/>
              </a:rPr>
              <a:t>+ спонсорская помощь на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10186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487B3-1A79-F617-C8EB-68B0C6D6BEAD}"/>
              </a:ext>
            </a:extLst>
          </p:cNvPr>
          <p:cNvSpPr txBox="1"/>
          <p:nvPr/>
        </p:nvSpPr>
        <p:spPr>
          <a:xfrm>
            <a:off x="914400" y="328445"/>
            <a:ext cx="700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  <a:t>Мероприятия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31BEE-623B-DD87-6878-46D275B15031}"/>
              </a:ext>
            </a:extLst>
          </p:cNvPr>
          <p:cNvSpPr txBox="1"/>
          <p:nvPr/>
        </p:nvSpPr>
        <p:spPr>
          <a:xfrm>
            <a:off x="914400" y="2156346"/>
            <a:ext cx="4776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ahnschrift Light Condensed" panose="020B0502040204020203" pitchFamily="34" charset="0"/>
              </a:rPr>
              <a:t>Муниципальный конкурс на предоставление грантов на поддержку молодёжных проектов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ahnschrift Light Condensed" panose="020B0502040204020203" pitchFamily="34" charset="0"/>
              </a:rPr>
              <a:t>Районный конкурс «Молодёжная усадьба»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A1A33D-FE2E-A13E-F35C-B505E7A9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06" y="178318"/>
            <a:ext cx="4617493" cy="346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3620C6-86FC-90E1-845B-E82E8093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06" y="3495174"/>
            <a:ext cx="4617493" cy="307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064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E02D2B-883C-963A-E550-66F52158461D}"/>
              </a:ext>
            </a:extLst>
          </p:cNvPr>
          <p:cNvSpPr txBox="1"/>
          <p:nvPr/>
        </p:nvSpPr>
        <p:spPr>
          <a:xfrm>
            <a:off x="574986" y="4162112"/>
            <a:ext cx="5745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Light Condensed" panose="020B0502040204020203" pitchFamily="34" charset="0"/>
              </a:rPr>
              <a:t>Форум молодых семей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Light Condensed" panose="020B0502040204020203" pitchFamily="34" charset="0"/>
              </a:rPr>
              <a:t>Духовно-патриотический ф</a:t>
            </a:r>
            <a: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Bahnschrift Light Condensed" panose="020B0502040204020203" pitchFamily="34" charset="0"/>
              </a:rPr>
              <a:t>орум «</a:t>
            </a:r>
            <a:r>
              <a:rPr lang="ru-RU" sz="32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Bahnschrift Light Condensed" panose="020B0502040204020203" pitchFamily="34" charset="0"/>
              </a:rPr>
              <a:t>Аспос</a:t>
            </a:r>
            <a: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Bahnschrift Light Condensed" panose="020B0502040204020203" pitchFamily="34" charset="0"/>
              </a:rPr>
              <a:t> ФМ»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Bahnschrift Light Condensed" panose="020B0502040204020203" pitchFamily="34" charset="0"/>
              </a:rPr>
              <a:t>Форум работающей молодежи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CCD3687-C4B4-088B-2A28-FAD0B60A6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41" y="154465"/>
            <a:ext cx="5425739" cy="2866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DCD5AD3-70F9-92D9-1DC1-99DEED7A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0" y="153223"/>
            <a:ext cx="4452483" cy="3339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3A23109-A949-ABDB-58B9-14DABB0F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96" y="3268639"/>
            <a:ext cx="4452483" cy="3339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364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75472B-757A-ACA1-C5D9-30E09A8342F0}"/>
              </a:ext>
            </a:extLst>
          </p:cNvPr>
          <p:cNvSpPr txBox="1"/>
          <p:nvPr/>
        </p:nvSpPr>
        <p:spPr>
          <a:xfrm>
            <a:off x="764929" y="233261"/>
            <a:ext cx="4708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Брендовые мероприятия поселений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810078-5CD9-7098-6A03-31E1A935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16" y="364706"/>
            <a:ext cx="5325660" cy="2995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BAC62D-7C13-4ABA-B5B3-FE9E887639BE}"/>
              </a:ext>
            </a:extLst>
          </p:cNvPr>
          <p:cNvSpPr txBox="1"/>
          <p:nvPr/>
        </p:nvSpPr>
        <p:spPr>
          <a:xfrm>
            <a:off x="7362485" y="3394695"/>
            <a:ext cx="374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п. Пятницкое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 «Молодежь из 90-х»</a:t>
            </a:r>
            <a:endParaRPr lang="ru-RU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365F79-4FD4-0A86-35A9-C86143B2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16" y="3767554"/>
            <a:ext cx="5352956" cy="2646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0313F-46EB-6940-D6FA-454154FA71B2}"/>
              </a:ext>
            </a:extLst>
          </p:cNvPr>
          <p:cNvSpPr txBox="1"/>
          <p:nvPr/>
        </p:nvSpPr>
        <p:spPr>
          <a:xfrm>
            <a:off x="7320234" y="6424684"/>
            <a:ext cx="374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с. Репьевка «Праздник русской печки»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8B10503-4FFE-629B-C5F2-5C1E6E1B3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39" y="857443"/>
            <a:ext cx="3072054" cy="5465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6DCA4-88CB-D12A-59D5-2F9F90640F89}"/>
              </a:ext>
            </a:extLst>
          </p:cNvPr>
          <p:cNvSpPr txBox="1"/>
          <p:nvPr/>
        </p:nvSpPr>
        <p:spPr>
          <a:xfrm>
            <a:off x="1127730" y="6424684"/>
            <a:ext cx="3982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с. </a:t>
            </a:r>
            <a:r>
              <a:rPr lang="ru-RU" sz="1600" dirty="0" err="1"/>
              <a:t>Фощеватово</a:t>
            </a:r>
            <a:r>
              <a:rPr lang="ru-RU" sz="1600" dirty="0"/>
              <a:t> «Праздник лапшевника»</a:t>
            </a:r>
          </a:p>
        </p:txBody>
      </p:sp>
    </p:spTree>
    <p:extLst>
      <p:ext uri="{BB962C8B-B14F-4D97-AF65-F5344CB8AC3E}">
        <p14:creationId xmlns:p14="http://schemas.microsoft.com/office/powerpoint/2010/main" val="137891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24B5B-A514-698D-950A-17AE3C69391E}"/>
              </a:ext>
            </a:extLst>
          </p:cNvPr>
          <p:cNvSpPr txBox="1"/>
          <p:nvPr/>
        </p:nvSpPr>
        <p:spPr>
          <a:xfrm>
            <a:off x="764274" y="436728"/>
            <a:ext cx="6687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Профилактические мероприятия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8EAF7C-2BD0-CE1C-2962-A60E26A0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77" y="1881577"/>
            <a:ext cx="2922327" cy="38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B201E82-2307-8D8B-B5D6-1FC9A9E4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80" y="1881577"/>
            <a:ext cx="5193116" cy="389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5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75B575-69A1-D36D-F8D2-9878B59F83B3}"/>
              </a:ext>
            </a:extLst>
          </p:cNvPr>
          <p:cNvSpPr txBox="1"/>
          <p:nvPr/>
        </p:nvSpPr>
        <p:spPr>
          <a:xfrm>
            <a:off x="805217" y="887105"/>
            <a:ext cx="615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Акция «Мы – граждане России»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7898E55-65AE-FD9F-C0F8-30278CEF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" y="2183641"/>
            <a:ext cx="5304429" cy="397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20B4B46-459B-406F-AC17-BAC030C83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3640"/>
            <a:ext cx="5440725" cy="39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29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233</Words>
  <Application>Microsoft Office PowerPoint</Application>
  <PresentationFormat>Широкоэкранный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Bahnschrift</vt:lpstr>
      <vt:lpstr>Bahnschrift Light Condensed</vt:lpstr>
      <vt:lpstr>Bahnschrift SemiBold</vt:lpstr>
      <vt:lpstr>Bahnschrift SemiLight</vt:lpstr>
      <vt:lpstr>Calibri</vt:lpstr>
      <vt:lpstr>Calibri Light</vt:lpstr>
      <vt:lpstr>Тема Office</vt:lpstr>
      <vt:lpstr>Молодёжная 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Молодёжная политика</dc:title>
  <dc:creator>Пользователь</dc:creator>
  <cp:lastModifiedBy>Пользователь</cp:lastModifiedBy>
  <cp:revision>5</cp:revision>
  <dcterms:created xsi:type="dcterms:W3CDTF">2023-05-11T13:54:42Z</dcterms:created>
  <dcterms:modified xsi:type="dcterms:W3CDTF">2023-09-30T06:38:09Z</dcterms:modified>
</cp:coreProperties>
</file>