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7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C76-67CE-4608-A1EA-AAA2EAC2EE7E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A5A69-4147-46DA-B473-CBCCD338C4E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Деятельность добровольческого отряда</a:t>
            </a:r>
            <a:br>
              <a:rPr lang="ru-RU" dirty="0" smtClean="0"/>
            </a:br>
            <a:r>
              <a:rPr lang="ru-RU" dirty="0" smtClean="0"/>
              <a:t>МОАУ СОШ с УИОП № 37 г.Кирова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Оздоровительный блок</a:t>
            </a:r>
            <a:endParaRPr lang="ru-RU" dirty="0"/>
          </a:p>
        </p:txBody>
      </p:sp>
      <p:pic>
        <p:nvPicPr>
          <p:cNvPr id="6146" name="Picture 2" descr="https://sun9-25.userapi.com/impg/FiC6Qz6njpeP0KCWfbzDFMT-bi2ENlcUQLtfmQ/G-wve4n-nAk.jpg?size=1280x731&amp;quality=96&amp;sign=a88767c855f8616439fbd43c3c40272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4500594" cy="25702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857760"/>
            <a:ext cx="34290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https://vk.com/sch37kirov?z=photo-199772858_457246018%2Falbum-199772858_00%2Frev</a:t>
            </a:r>
            <a:endParaRPr lang="ru-RU" sz="1050" dirty="0"/>
          </a:p>
        </p:txBody>
      </p:sp>
      <p:pic>
        <p:nvPicPr>
          <p:cNvPr id="6148" name="Picture 4" descr="https://sun9-58.userapi.com/impg/rb6hjipXPzOE6BoW9wOs8nAkzkwKmzvq6An84g/3PmIycbYv3M.jpg?size=1280x960&amp;quality=95&amp;sign=f11e1539d89d1a10a3c066aabddc677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566" y="3857628"/>
            <a:ext cx="3794152" cy="262672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642910" y="1643050"/>
            <a:ext cx="435771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спортивных перемен, веселых стартов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5072066" y="3429000"/>
            <a:ext cx="3871882" cy="428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уроков по теме «Спорт и движение», «Гигиена»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Блок профилактики и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79.userapi.com/impg/le6ort2xDIPiEda_WDoJHz0efvCJtZU3HILNrg/HAZUN6eAXNk.jpg?size=810x1080&amp;quality=95&amp;sign=7c8f9d1752f0b7916a0eaa7a9873f3c0&amp;type=album"/>
          <p:cNvPicPr>
            <a:picLocks noChangeAspect="1" noChangeArrowheads="1"/>
          </p:cNvPicPr>
          <p:nvPr/>
        </p:nvPicPr>
        <p:blipFill>
          <a:blip r:embed="rId2"/>
          <a:srcRect t="40972"/>
          <a:stretch>
            <a:fillRect/>
          </a:stretch>
        </p:blipFill>
        <p:spPr bwMode="auto">
          <a:xfrm>
            <a:off x="428596" y="1500174"/>
            <a:ext cx="4143404" cy="32610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6286520"/>
            <a:ext cx="457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https://vk.com/rdh37?w=wall-172065332_956</a:t>
            </a:r>
            <a:endParaRPr lang="ru-RU" dirty="0"/>
          </a:p>
        </p:txBody>
      </p:sp>
      <p:pic>
        <p:nvPicPr>
          <p:cNvPr id="5126" name="Picture 6" descr="https://sun9-74.userapi.com/impg/KI0gTH5Gsow90bQlacPSKKrwnf8ecHjc7pQe2w/ROg1w5Iqj84.jpg?size=807x605&amp;quality=95&amp;sign=acc3a4f10dc80eccfc6ade8da29ea383&amp;c_uniq_tag=5T6lKO1MhWRP_Nq6ZGsNvuDUZeF22rSdBZr3EkiJI_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928934"/>
            <a:ext cx="4192760" cy="314327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0" y="1214422"/>
            <a:ext cx="478631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 уроков по профилактике употребления ПАВ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0800000" flipV="1">
            <a:off x="4857752" y="2571744"/>
            <a:ext cx="3729006" cy="214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Создание светоотражающих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элементов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Благотворительный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114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Ежемесячные акции по :</a:t>
            </a:r>
          </a:p>
          <a:p>
            <a:r>
              <a:rPr lang="ru-RU" sz="1400" dirty="0" smtClean="0"/>
              <a:t>Сбору книг для библиотек в деревни </a:t>
            </a:r>
          </a:p>
          <a:p>
            <a:r>
              <a:rPr lang="ru-RU" sz="1400" dirty="0" smtClean="0"/>
              <a:t>Сбору канцтоваров и игрушек для больниц города</a:t>
            </a:r>
          </a:p>
          <a:p>
            <a:r>
              <a:rPr lang="ru-RU" sz="1400" dirty="0" smtClean="0"/>
              <a:t>Сбору корма для животных</a:t>
            </a:r>
          </a:p>
          <a:p>
            <a:r>
              <a:rPr lang="ru-RU" sz="1400" dirty="0" smtClean="0"/>
              <a:t>Выгулу собак в приюте «</a:t>
            </a:r>
            <a:r>
              <a:rPr lang="ru-RU" sz="1400" dirty="0" err="1" smtClean="0"/>
              <a:t>Осинцы</a:t>
            </a:r>
            <a:r>
              <a:rPr lang="ru-RU" sz="1400" dirty="0" smtClean="0"/>
              <a:t>» и на Больничном,6</a:t>
            </a:r>
          </a:p>
          <a:p>
            <a:r>
              <a:rPr lang="ru-RU" sz="1400" dirty="0" smtClean="0"/>
              <a:t>Помощи нуждающимся (на фото раскладка дров)</a:t>
            </a:r>
          </a:p>
          <a:p>
            <a:endParaRPr lang="ru-RU" sz="1400" dirty="0"/>
          </a:p>
        </p:txBody>
      </p:sp>
      <p:pic>
        <p:nvPicPr>
          <p:cNvPr id="4" name="Picture 2" descr="https://sun9-53.userapi.com/impg/yVkJT9yIGjzXiZpgMmTM41qULfoBWQk7Bb9VBA/IvBkVRJXU00.jpg?size=1280x960&amp;quality=95&amp;sign=bb801021c928ced11dd36f7bf21b3f0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300" y="4143380"/>
            <a:ext cx="2952771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68" y="6396335"/>
            <a:ext cx="328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https://vk.com/rdh37?z=photo-172065332_457241140%2Fwall-172065332_958</a:t>
            </a:r>
            <a:endParaRPr lang="ru-RU" sz="1200" dirty="0"/>
          </a:p>
        </p:txBody>
      </p:sp>
      <p:pic>
        <p:nvPicPr>
          <p:cNvPr id="4098" name="Picture 2" descr="https://sun9-36.userapi.com/impg/EQtM6IImBveU0fODbonTsizWA7qsS8akCmgtSQ/eayb2_phNgw.jpg?size=1280x1280&amp;quality=95&amp;sign=fde7b0499c5dcd70e47b75bd8d7ebf0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3500462" cy="2928958"/>
          </a:xfrm>
          <a:prstGeom prst="rect">
            <a:avLst/>
          </a:prstGeom>
          <a:noFill/>
        </p:spPr>
      </p:pic>
      <p:pic>
        <p:nvPicPr>
          <p:cNvPr id="4100" name="Picture 4" descr="https://sun9-72.userapi.com/impg/MBgQLjKY7fjYSs3Njjdx_Fhwp7cfc1RItN-Qag/bnJcEShxcp4.jpg?size=1280x957&amp;quality=95&amp;sign=acf78fabd30b38fd3047bd70288fdee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2973737" cy="22233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3643314"/>
            <a:ext cx="47863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https://vk.com/sch37kirov?w=wall-199772858_2654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6500834"/>
            <a:ext cx="3571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https://vk.com/sch37kirov?w=wall-199772858_1906</a:t>
            </a:r>
            <a:endParaRPr lang="ru-RU" sz="1200" dirty="0"/>
          </a:p>
        </p:txBody>
      </p:sp>
      <p:pic>
        <p:nvPicPr>
          <p:cNvPr id="4102" name="Picture 6" descr="https://sun9-53.userapi.com/impg/buNJ_TMYnpXeEi0LrEdcmi5OQ7r5JEHur0mQKw/hASnWiTOQj8.jpg?size=810x1080&amp;quality=95&amp;sign=c13693a11c4af8ce817ed79938b65cd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857232"/>
            <a:ext cx="1964527" cy="278605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520" y="38576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https://vk.com/sch37kirov?w=wall-199772858_1179</a:t>
            </a: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s://sun9-80.userapi.com/impg/x1VYZDpC53f-5mdY8SF22FNX566pNQL9M-dd4A/xqnH7PnLtJ0.jpg?size=1280x960&amp;quality=95&amp;sign=1f81e75289330cc3e9517fb8e405d0e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947538" cy="29606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57200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https://vk.com/sch37kirov?w=wall-199772858_2067</a:t>
            </a:r>
            <a:endParaRPr lang="ru-RU" sz="1200" dirty="0"/>
          </a:p>
        </p:txBody>
      </p:sp>
      <p:pic>
        <p:nvPicPr>
          <p:cNvPr id="3078" name="Picture 6" descr="https://sun9-37.userapi.com/impg/nsSKr5dcqfHvL_VQaJjo8wlQe0kXSERqEnwJig/SQuOKqjXSwk.jpg?size=1280x720&amp;quality=95&amp;sign=f43a58f648cb5fc808e0ffb16e9a8b3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8" y="3357563"/>
            <a:ext cx="4445030" cy="250033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143372" y="57864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https://vk.com/sch37kirov?w=wall-199772858_4189</a:t>
            </a:r>
            <a:endParaRPr lang="ru-RU" sz="12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0800000" flipV="1">
            <a:off x="2571736" y="6286520"/>
            <a:ext cx="3729006" cy="214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образовательных событий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Экологический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69.userapi.com/impg/oYgfV6coLDiYHwuVVLTD5Xd9VAAQMa70CC3B_w/YUDBiLGmAfw.jpg?size=810x1080&amp;quality=95&amp;sign=8367fe5d27ebd74368ce5fdb87a62793&amp;type=album"/>
          <p:cNvPicPr>
            <a:picLocks noChangeAspect="1" noChangeArrowheads="1"/>
          </p:cNvPicPr>
          <p:nvPr/>
        </p:nvPicPr>
        <p:blipFill>
          <a:blip r:embed="rId2" cstate="print"/>
          <a:srcRect t="28473"/>
          <a:stretch>
            <a:fillRect/>
          </a:stretch>
        </p:blipFill>
        <p:spPr bwMode="auto">
          <a:xfrm>
            <a:off x="500034" y="857232"/>
            <a:ext cx="3286116" cy="3133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30003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https://vk.com/sch37kirov?from=search&amp;w=wall-199772858_3550</a:t>
            </a:r>
            <a:endParaRPr lang="ru-RU" sz="1200" dirty="0"/>
          </a:p>
        </p:txBody>
      </p:sp>
      <p:pic>
        <p:nvPicPr>
          <p:cNvPr id="2052" name="Picture 4" descr="https://sun9-43.userapi.com/impg/DAHBcXfVj-JRnIUOJ22yVgCWSSOwNy8RkztgbQ/1aGevIU8na0.jpg?size=807x605&amp;quality=95&amp;sign=47bf98ab3b9b3f4c407810493cb64906&amp;c_uniq_tag=gsZTmQmQCo-HKIGfqmNhtUWCU5K2-gta9mCHqWsGS3c&amp;type=album"/>
          <p:cNvPicPr>
            <a:picLocks noChangeAspect="1" noChangeArrowheads="1"/>
          </p:cNvPicPr>
          <p:nvPr/>
        </p:nvPicPr>
        <p:blipFill>
          <a:blip r:embed="rId3"/>
          <a:srcRect l="10057" t="23195" r="2581" b="23499"/>
          <a:stretch>
            <a:fillRect/>
          </a:stretch>
        </p:blipFill>
        <p:spPr bwMode="auto">
          <a:xfrm>
            <a:off x="2357422" y="3429000"/>
            <a:ext cx="5929322" cy="27123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https://vk.com/sch37kirov?from=search&amp;w=wall-199772858_3103</a:t>
            </a:r>
            <a:endParaRPr lang="ru-RU" sz="1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4429124" y="1785926"/>
            <a:ext cx="3729006" cy="214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Проведение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экологических акций и бесед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блок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714884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https://vk.com/sch37kirov?z=photo-199772858_457244686%2Fwall-199772858_3177</a:t>
            </a:r>
            <a:endParaRPr lang="ru-RU" sz="1200" dirty="0"/>
          </a:p>
        </p:txBody>
      </p:sp>
      <p:pic>
        <p:nvPicPr>
          <p:cNvPr id="1026" name="Picture 2" descr="https://sun9-1.userapi.com/impg/Lk9YLqfJVs_1Xxvaubv5TvLVLw02V9-R3AWruw/nVaEJ0ck_Zw.jpg?size=1280x960&amp;quality=95&amp;sign=f1781e463fcfed273b128931bf35e5c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1571612"/>
            <a:ext cx="4143372" cy="3107530"/>
          </a:xfrm>
          <a:prstGeom prst="rect">
            <a:avLst/>
          </a:prstGeom>
          <a:noFill/>
        </p:spPr>
      </p:pic>
      <p:pic>
        <p:nvPicPr>
          <p:cNvPr id="1028" name="Picture 4" descr="https://sun9-57.userapi.com/impg/g2MgkHtImdH2I-RU1e_tsPqi67t9lBafTPofNQ/zDcqQWWaFHI.jpg?size=1280x853&amp;quality=95&amp;sign=f0eca7959f8dce4229b56b67a8ad015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844" y="1571612"/>
            <a:ext cx="4716750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8577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https://vk.com/sch37kirov?w=wall-199772858_3745</a:t>
            </a:r>
            <a:endParaRPr lang="ru-RU" sz="1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0800000" flipV="1">
            <a:off x="1571604" y="6215082"/>
            <a:ext cx="4943452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Помощь в организации, разработке и проведении интеллектуальных игр,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квизов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игр по станциям, викторин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144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Деятельность добровольческого отряда МОАУ СОШ с УИОП № 37 г.Кирова</vt:lpstr>
      <vt:lpstr>Оздоровительный блок</vt:lpstr>
      <vt:lpstr>Блок профилактики и безопасности</vt:lpstr>
      <vt:lpstr>Благотворительный блок</vt:lpstr>
      <vt:lpstr>Образовательный блок</vt:lpstr>
      <vt:lpstr>Экологический блок</vt:lpstr>
      <vt:lpstr>Организационный блок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добровольческого отряда МОАУ СОШ с УИОП № 37 г.Кирова</dc:title>
  <dc:creator>Учительская №1</dc:creator>
  <cp:lastModifiedBy>Учительская №1</cp:lastModifiedBy>
  <cp:revision>13</cp:revision>
  <dcterms:created xsi:type="dcterms:W3CDTF">2024-04-19T06:05:41Z</dcterms:created>
  <dcterms:modified xsi:type="dcterms:W3CDTF">2024-04-19T07:59:13Z</dcterms:modified>
</cp:coreProperties>
</file>