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5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1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7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2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6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99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4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6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3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8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3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93FAB-D134-4A69-A2A8-54697871804A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5CA39-DD72-498B-86BA-56140CA0D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8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d8636944?w=wall8636944_1701%2Fa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vk.com/id8636944?w=wall8636944_1715%2Fall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d8636944?w=wall8636944_1716%2Fall" TargetMode="External"/><Relationship Id="rId5" Type="http://schemas.openxmlformats.org/officeDocument/2006/relationships/hyperlink" Target="https://vk.com/id8636944?w=wall8636944_1711%2Fall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https://vk.com/id8636944?w=wall8636944_1714%2Fall" TargetMode="Externa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8636944?w=wall8636944_1781%2Fall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s://vk.com/id8636944?w=wall8636944_1739%2Fa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8636944?w=wall8636944_1733%2Fal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691" y="746267"/>
            <a:ext cx="9144000" cy="8341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Clean Medium" panose="020B0603020404020204" pitchFamily="34" charset="0"/>
                <a:cs typeface="Times New Roman" panose="02020603050405020304" pitchFamily="18" charset="0"/>
              </a:rPr>
              <a:t>АКТИВНЫЙ ВОЛОНТЕР</a:t>
            </a:r>
            <a:endParaRPr lang="ru-RU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Clean Medium" panose="020B06030204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8691" y="254142"/>
            <a:ext cx="9144000" cy="4921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Волонтерский отряд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182" y="1731819"/>
            <a:ext cx="108481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участников: 10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Зубакова Светлана Сергеевна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отряда: Колесникова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аудитория: 512 школьников, 44 педагога, 700 родителей.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отряда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 отряда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8764" y="639841"/>
            <a:ext cx="105987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отряда: Внести вклад в физическое и нравственное оздоровление общества, сделать свою жизнь и жизнь окружающих светлее и ярче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     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Фото отряда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5" y="2959682"/>
            <a:ext cx="3287877" cy="3283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80" y="1128498"/>
            <a:ext cx="6520873" cy="4890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51" y="1632158"/>
            <a:ext cx="5930130" cy="48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54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Мероприятия нашего отряда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5000" b="1" dirty="0">
                <a:solidFill>
                  <a:schemeClr val="bg1"/>
                </a:solidFill>
              </a:rPr>
              <a:t>Акция «Голубь Мира»</a:t>
            </a:r>
            <a:r>
              <a:rPr lang="ru-RU" sz="1200" dirty="0">
                <a:solidFill>
                  <a:schemeClr val="bg1"/>
                </a:solidFill>
              </a:rPr>
              <a:t/>
            </a:r>
            <a:br>
              <a:rPr lang="ru-RU" sz="1200" dirty="0">
                <a:solidFill>
                  <a:schemeClr val="bg1"/>
                </a:solidFill>
              </a:rPr>
            </a:b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5" y="4027055"/>
            <a:ext cx="3519054" cy="26392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4027057"/>
            <a:ext cx="3519055" cy="26392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2" y="4027056"/>
            <a:ext cx="3958937" cy="26392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89512" y="1511012"/>
            <a:ext cx="7329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Описание: посвящена </a:t>
            </a:r>
            <a:r>
              <a:rPr lang="ru-RU" b="1" dirty="0" smtClean="0">
                <a:solidFill>
                  <a:schemeClr val="bg1"/>
                </a:solidFill>
              </a:rPr>
              <a:t>Дню солидарности в борьбе с терроризмом и Памяти жертв Беслана.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Социальная </a:t>
            </a:r>
            <a:r>
              <a:rPr lang="ru-RU" b="1" dirty="0" smtClean="0">
                <a:solidFill>
                  <a:schemeClr val="bg1"/>
                </a:solidFill>
              </a:rPr>
              <a:t>значимость рассказать об опасности терроризма, о трагических днях в Беслане и обратить внимание на дружбу, жизнь в мире и доброту.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Направление: Добровольчество в </a:t>
            </a:r>
            <a:r>
              <a:rPr lang="ru-RU" b="1" dirty="0">
                <a:solidFill>
                  <a:schemeClr val="bg1"/>
                </a:solidFill>
              </a:rPr>
              <a:t>сфере гражданско-патриотического </a:t>
            </a:r>
            <a:r>
              <a:rPr lang="ru-RU" b="1" dirty="0" smtClean="0">
                <a:solidFill>
                  <a:schemeClr val="bg1"/>
                </a:solidFill>
              </a:rPr>
              <a:t>воспитания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6"/>
              </a:rPr>
              <a:t>https://vk.com/id8636944?w=wall8636944_1701%2Fall</a:t>
            </a:r>
            <a:endParaRPr lang="ru-RU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5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47" y="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«Зеленая Россия»</a:t>
            </a:r>
            <a:endParaRPr lang="ru-RU" sz="50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7418" y="86177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Уборка территории поселка и зоны отдыха от мусора. </a:t>
            </a:r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Социальная значимость </a:t>
            </a:r>
            <a:r>
              <a:rPr lang="ru-RU" b="1" dirty="0" smtClean="0">
                <a:solidFill>
                  <a:srgbClr val="00B050"/>
                </a:solidFill>
              </a:rPr>
              <a:t>экологическое воспитание учащихся</a:t>
            </a:r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Направление: Добровольчество в сфере </a:t>
            </a:r>
            <a:r>
              <a:rPr lang="ru-RU" b="1" dirty="0" smtClean="0">
                <a:solidFill>
                  <a:srgbClr val="00B050"/>
                </a:solidFill>
              </a:rPr>
              <a:t>экологического </a:t>
            </a:r>
            <a:r>
              <a:rPr lang="ru-RU" b="1" dirty="0" smtClean="0">
                <a:solidFill>
                  <a:srgbClr val="00B050"/>
                </a:solidFill>
              </a:rPr>
              <a:t>воспитания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Ссылки: </a:t>
            </a:r>
            <a:r>
              <a:rPr lang="ru-RU" u="sng" dirty="0">
                <a:hlinkClick r:id="rId3"/>
              </a:rPr>
              <a:t>https://</a:t>
            </a:r>
            <a:r>
              <a:rPr lang="ru-RU" u="sng" dirty="0" smtClean="0">
                <a:hlinkClick r:id="rId3"/>
              </a:rPr>
              <a:t>vk.com/id8636944?w=wall8636944_1715%2Fall</a:t>
            </a:r>
            <a:endParaRPr lang="ru-RU" u="sng" dirty="0" smtClean="0"/>
          </a:p>
          <a:p>
            <a:r>
              <a:rPr lang="ru-RU" u="sng" dirty="0">
                <a:hlinkClick r:id="rId4"/>
              </a:rPr>
              <a:t>https://</a:t>
            </a:r>
            <a:r>
              <a:rPr lang="ru-RU" u="sng" dirty="0" smtClean="0">
                <a:hlinkClick r:id="rId4"/>
              </a:rPr>
              <a:t>vk.com/id8636944?w=wall8636944_1714%2Fall</a:t>
            </a:r>
            <a:endParaRPr lang="ru-RU" u="sng" dirty="0" smtClean="0"/>
          </a:p>
          <a:p>
            <a:r>
              <a:rPr lang="ru-RU" u="sng" dirty="0">
                <a:hlinkClick r:id="rId5"/>
              </a:rPr>
              <a:t>https://</a:t>
            </a:r>
            <a:r>
              <a:rPr lang="ru-RU" u="sng" dirty="0" smtClean="0">
                <a:hlinkClick r:id="rId5"/>
              </a:rPr>
              <a:t>vk.com/id8636944?w=wall8636944_1711%2Fall</a:t>
            </a:r>
            <a:endParaRPr lang="ru-RU" u="sng" dirty="0" smtClean="0"/>
          </a:p>
          <a:p>
            <a:r>
              <a:rPr lang="ru-RU" u="sng" dirty="0">
                <a:hlinkClick r:id="rId6"/>
              </a:rPr>
              <a:t>https://vk.com/id8636944?w=wall8636944_1716%2Fall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3837708"/>
            <a:ext cx="3842327" cy="2881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7" y="3837707"/>
            <a:ext cx="3842327" cy="2881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16" y="3837707"/>
            <a:ext cx="3639130" cy="2729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37" y="138547"/>
            <a:ext cx="3934690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3" y="-91209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снятия блокады Ленинграда,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7491" y="4070061"/>
            <a:ext cx="4613564" cy="349539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3"/>
              </a:rPr>
              <a:t>https://vk.com/id8636944?w=wall8636944_1781%2Fall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19" y="4395354"/>
            <a:ext cx="3061854" cy="2296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65" y="1234354"/>
            <a:ext cx="3048000" cy="228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" y="4405745"/>
            <a:ext cx="304800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" y="1683977"/>
            <a:ext cx="3029527" cy="22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7891" y="6432095"/>
            <a:ext cx="5417127" cy="36933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https://vk.com/id8636944?w=wall8636944_1739%2Fall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" y="360218"/>
            <a:ext cx="3782291" cy="2521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" y="3422071"/>
            <a:ext cx="3782291" cy="2836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84" y="3422071"/>
            <a:ext cx="4255080" cy="2836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0764" y="221673"/>
            <a:ext cx="6276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 РДШ </a:t>
            </a:r>
            <a:endParaRPr lang="ru-RU" sz="2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вступление в РДШ 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участников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«Помоги пернатому другу»</a:t>
            </a:r>
            <a:endParaRPr lang="ru-RU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4325145"/>
            <a:ext cx="3004703" cy="225352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36" y="4508284"/>
            <a:ext cx="4137892" cy="2327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32" y="233218"/>
            <a:ext cx="2931968" cy="39092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1675678"/>
            <a:ext cx="3103419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https://vk.com/id8636944?w=wall8636944_1733%2Fall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4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3457</TotalTime>
  <Words>187</Words>
  <Application>Microsoft Office PowerPoint</Application>
  <PresentationFormat>Широкоэкранный</PresentationFormat>
  <Paragraphs>32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Adobe Clean Medium</vt:lpstr>
      <vt:lpstr>Arial</vt:lpstr>
      <vt:lpstr>Calibri</vt:lpstr>
      <vt:lpstr>Calibri Light</vt:lpstr>
      <vt:lpstr>Symbol</vt:lpstr>
      <vt:lpstr>Times New Roman</vt:lpstr>
      <vt:lpstr>Тема Office</vt:lpstr>
      <vt:lpstr>АКТИВНЫЙ ВОЛОНТЕР</vt:lpstr>
      <vt:lpstr>Презентация PowerPoint</vt:lpstr>
      <vt:lpstr>Мероприятия нашего отряда Акция «Голубь Мира» </vt:lpstr>
      <vt:lpstr>Презентация PowerPoint</vt:lpstr>
      <vt:lpstr>День снятия блокады Ленинграда, 27 января</vt:lpstr>
      <vt:lpstr>Презентация PowerPoint</vt:lpstr>
      <vt:lpstr>Акция «Помоги пернатому другу»</vt:lpstr>
      <vt:lpstr>Конкурс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АКТИВНЫЙ ВОЛОНТЕР</dc:title>
  <dc:creator>Пользователь</dc:creator>
  <cp:lastModifiedBy>Пользователь</cp:lastModifiedBy>
  <cp:revision>27</cp:revision>
  <dcterms:created xsi:type="dcterms:W3CDTF">2020-03-03T05:25:03Z</dcterms:created>
  <dcterms:modified xsi:type="dcterms:W3CDTF">2020-03-07T10:58:10Z</dcterms:modified>
</cp:coreProperties>
</file>