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7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56" autoAdjust="0"/>
  </p:normalViewPr>
  <p:slideViewPr>
    <p:cSldViewPr snapToGrid="0">
      <p:cViewPr varScale="1">
        <p:scale>
          <a:sx n="78" d="100"/>
          <a:sy n="78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0EB6-EA12-4C95-B2ED-D38C8DE3091D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0E6B-DC1D-4618-A535-6EBAD3A6D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7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D%D0%B0%D0%B4%D0%BF%D1%80%D0%BE%D1%84%D0%B5%D1%81%D1%81%D0%B8%D0%BE%D0%BD%D0%B0%D0%BB%D1%8C%D0%BD%D1%8B%D0%B5_%D0%BD%D0%B0%D0%B2%D1%8B%D0%BA%D0%B8&amp;redirect=n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3%D0%B8%D0%B1%D0%BA%D0%B8%D0%B5_%D0%BD%D0%B0%D0%B2%D1%8B%D0%BA%D0%B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Надпрофессиональные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навыки 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надпрофессиональные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компетенции)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Навыки, которые позволяют повысить эффективность профессиональной деятельности. Множество различных научно-методических организаций занимается вопросами формирования методик обучения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надпрофессиональным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навыкам. Для их приобретения необходимо привнесение творческого компонента в обучение, индивидуальный и дифференцированный подход к обучаемым, информатизация и компьютеризация процесса обучения.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Гибкие навыки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(англ.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комплекс неспециализированных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надпрофессиональных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навыков, которые отвечают за успешное участие в рабочем процессе, высокую производительность и являются сквозными, то есть не связаны с конкретной предметной областью.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0E6B-DC1D-4618-A535-6EBAD3A6D7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0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0E6B-DC1D-4618-A535-6EBAD3A6D7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1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04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3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57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4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4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0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9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6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4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C966-7B03-4E81-BEA6-7037A1AAB3BF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B8CC18-1F6C-41D1-BE21-89E36C32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0218" y="1046141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Презентация проекта</a:t>
            </a:r>
            <a:br>
              <a:rPr lang="ru-RU" dirty="0"/>
            </a:br>
            <a:r>
              <a:rPr lang="ru-RU" dirty="0"/>
              <a:t>«Школа активных волонтеров»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53943" y="2582563"/>
            <a:ext cx="8915400" cy="16641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Автор проекта, </a:t>
            </a:r>
          </a:p>
          <a:p>
            <a:pPr marL="0" indent="0">
              <a:buNone/>
            </a:pPr>
            <a:r>
              <a:rPr lang="ru-RU" dirty="0"/>
              <a:t>                                         преподаватель, массажист </a:t>
            </a:r>
          </a:p>
          <a:p>
            <a:pPr marL="0" indent="0" algn="ctr">
              <a:buNone/>
            </a:pPr>
            <a:r>
              <a:rPr lang="ru-RU" dirty="0"/>
              <a:t>Антропов </a:t>
            </a:r>
          </a:p>
          <a:p>
            <a:pPr marL="0" indent="0" algn="ctr">
              <a:buNone/>
            </a:pPr>
            <a:r>
              <a:rPr lang="ru-RU" dirty="0"/>
              <a:t>Валентин Павлович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82C4C-D33C-476F-B806-CA51505BF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2" y="4160714"/>
            <a:ext cx="4046940" cy="26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География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2881" y="1905000"/>
            <a:ext cx="8915400" cy="3777622"/>
          </a:xfrm>
        </p:spPr>
        <p:txBody>
          <a:bodyPr/>
          <a:lstStyle/>
          <a:p>
            <a:r>
              <a:rPr lang="ru-RU" dirty="0"/>
              <a:t>Областные города Свердловской области.</a:t>
            </a:r>
          </a:p>
          <a:p>
            <a:r>
              <a:rPr lang="ru-RU" dirty="0"/>
              <a:t>Города Уральского федерального округа.</a:t>
            </a:r>
          </a:p>
          <a:p>
            <a:r>
              <a:rPr lang="ru-RU" dirty="0"/>
              <a:t>По приглашению – любой город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54" y="712177"/>
            <a:ext cx="2143858" cy="2848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31" y="3648952"/>
            <a:ext cx="2145323" cy="2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Целевые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358" y="1693985"/>
            <a:ext cx="8915400" cy="3777622"/>
          </a:xfrm>
        </p:spPr>
        <p:txBody>
          <a:bodyPr/>
          <a:lstStyle/>
          <a:p>
            <a:r>
              <a:rPr lang="ru-RU" dirty="0"/>
              <a:t>Ученики старшего школьного возраста</a:t>
            </a:r>
          </a:p>
          <a:p>
            <a:r>
              <a:rPr lang="ru-RU" dirty="0"/>
              <a:t>Студенты любых форм обучения.</a:t>
            </a:r>
          </a:p>
          <a:p>
            <a:r>
              <a:rPr lang="ru-RU" dirty="0"/>
              <a:t>Представители молодёжных общественных организаций.</a:t>
            </a:r>
          </a:p>
          <a:p>
            <a:r>
              <a:rPr lang="ru-RU" dirty="0"/>
              <a:t> Любые другие объединения активных граждан по запросу от руководителей организаций.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7" y="808892"/>
            <a:ext cx="2300654" cy="2378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34" y="3949654"/>
            <a:ext cx="2286000" cy="2187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4123593"/>
            <a:ext cx="3764424" cy="21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786" y="624110"/>
            <a:ext cx="8911687" cy="1280890"/>
          </a:xfrm>
        </p:spPr>
        <p:txBody>
          <a:bodyPr/>
          <a:lstStyle/>
          <a:p>
            <a:r>
              <a:rPr lang="ru-RU" dirty="0"/>
              <a:t>             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2" y="2344615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422860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4" y="571356"/>
            <a:ext cx="8911687" cy="6156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Краткое описание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934" y="1327638"/>
            <a:ext cx="9166103" cy="5090747"/>
          </a:xfrm>
        </p:spPr>
        <p:txBody>
          <a:bodyPr/>
          <a:lstStyle/>
          <a:p>
            <a:r>
              <a:rPr lang="ru-RU" dirty="0"/>
              <a:t>    Проект представляет собой комплекс мероприятий направленных на формирование социальной </a:t>
            </a:r>
            <a:r>
              <a:rPr lang="ru-RU" dirty="0" err="1"/>
              <a:t>ответсвенности</a:t>
            </a:r>
            <a:r>
              <a:rPr lang="ru-RU" dirty="0"/>
              <a:t>, желающих развиваться и вести за собой других, учиться создавать команды и ставить перед командой задачи и решать их, мотивировать себя и окружающих достигать новых вершин.</a:t>
            </a:r>
          </a:p>
          <a:p>
            <a:r>
              <a:rPr lang="ru-RU" dirty="0"/>
              <a:t>  Проект рассчитан на команды волонтеров учреждений старшего школьного, среднего профессионального и высшего образования, представителей молодёжных общественных организаций, и любых других объединений активных граждан.</a:t>
            </a:r>
          </a:p>
          <a:p>
            <a:r>
              <a:rPr lang="ru-RU" dirty="0"/>
              <a:t>Реализация проекта окажет содействие в развитии социальных компетенций у молодёжи, что окажет положительный эффект не только для будущей профессиональной деятельности, но и в профилактике асоциального поведения (употребление </a:t>
            </a:r>
            <a:r>
              <a:rPr lang="ru-RU" dirty="0" err="1"/>
              <a:t>психоактивных</a:t>
            </a:r>
            <a:r>
              <a:rPr lang="ru-RU" dirty="0"/>
              <a:t> веществ, противоправные действия и др.) среди подростков и молодёжи, участвующих в проекте.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41" y="2228850"/>
            <a:ext cx="1784840" cy="1749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160" y="3758711"/>
            <a:ext cx="1784840" cy="1477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38" y="5098071"/>
            <a:ext cx="2080845" cy="166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31" y="571356"/>
            <a:ext cx="1807269" cy="17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216" y="1459523"/>
            <a:ext cx="9315327" cy="4082422"/>
          </a:xfrm>
        </p:spPr>
        <p:txBody>
          <a:bodyPr/>
          <a:lstStyle/>
          <a:p>
            <a:r>
              <a:rPr lang="ru-RU" dirty="0"/>
              <a:t>Отсутствие материалов и </a:t>
            </a:r>
            <a:r>
              <a:rPr lang="ru-RU" dirty="0" err="1"/>
              <a:t>игропрактик</a:t>
            </a:r>
            <a:r>
              <a:rPr lang="ru-RU" dirty="0"/>
              <a:t> в свободном доступе. </a:t>
            </a:r>
          </a:p>
          <a:p>
            <a:r>
              <a:rPr lang="ru-RU" dirty="0"/>
              <a:t>Отсутствие обобщенности материалов в единую системы знаний.</a:t>
            </a:r>
          </a:p>
          <a:p>
            <a:r>
              <a:rPr lang="ru-RU" dirty="0"/>
              <a:t>Отсутствие бесплатных лекторов в области развития Soft </a:t>
            </a:r>
            <a:r>
              <a:rPr lang="ru-RU" dirty="0" err="1"/>
              <a:t>skills</a:t>
            </a:r>
            <a:r>
              <a:rPr lang="ru-RU" dirty="0"/>
              <a:t> для добровольческих объединений и учащихся в областных городах.</a:t>
            </a:r>
          </a:p>
          <a:p>
            <a:r>
              <a:rPr lang="ru-RU" dirty="0"/>
              <a:t>Большая востребованность в получении знаний в связи с бурным ростом добровольчества.</a:t>
            </a:r>
          </a:p>
          <a:p>
            <a:r>
              <a:rPr lang="ru-RU" dirty="0"/>
              <a:t>Доступность материалов для жителей областных городов.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4070837"/>
            <a:ext cx="2523392" cy="2224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70" y="4189534"/>
            <a:ext cx="2713892" cy="2035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7" y="4243684"/>
            <a:ext cx="2259622" cy="18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033" y="624110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496" y="1377462"/>
            <a:ext cx="8915400" cy="3777622"/>
          </a:xfrm>
        </p:spPr>
        <p:txBody>
          <a:bodyPr/>
          <a:lstStyle/>
          <a:p>
            <a:r>
              <a:rPr lang="ru-RU" dirty="0"/>
              <a:t>Сделать доступными лекционные материалов по развитию софт-</a:t>
            </a:r>
            <a:r>
              <a:rPr lang="ru-RU" dirty="0" err="1"/>
              <a:t>скил</a:t>
            </a:r>
            <a:r>
              <a:rPr lang="ru-RU" dirty="0"/>
              <a:t> навыков для жителей областных городов.</a:t>
            </a:r>
          </a:p>
          <a:p>
            <a:r>
              <a:rPr lang="ru-RU" dirty="0"/>
              <a:t>Создание обобщенных и адаптированных под слушателей лекционных материалов.</a:t>
            </a:r>
          </a:p>
          <a:p>
            <a:r>
              <a:rPr lang="ru-RU" dirty="0"/>
              <a:t>Развитие социальной ответственности  у представителей молодёжных общественных организаций, и любых других объединений активных граждан.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6" y="4126382"/>
            <a:ext cx="3360004" cy="2532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04" y="4286686"/>
            <a:ext cx="2870813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169" y="1406770"/>
            <a:ext cx="9570304" cy="49412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Организовать выездные лекции и семинары, </a:t>
            </a:r>
            <a:r>
              <a:rPr lang="ru-RU" dirty="0" err="1"/>
              <a:t>игропрактики</a:t>
            </a:r>
            <a:r>
              <a:rPr lang="ru-RU" dirty="0"/>
              <a:t>  для обучающихся в учреждениях старшего школьного, среднего профессионального и высшего профессионального образования, представителей молодёжных общественных организаций, и любых других объединений активных граждан в городах области.</a:t>
            </a:r>
          </a:p>
          <a:p>
            <a:r>
              <a:rPr lang="ru-RU" dirty="0"/>
              <a:t>Организовать обучение по созданию добровольческих организаций в Управленческих округах Свердловской области</a:t>
            </a:r>
          </a:p>
          <a:p>
            <a:pPr lvl="0"/>
            <a:r>
              <a:rPr lang="ru-RU" dirty="0"/>
              <a:t>Провести мероприятия со студентами и школьниками, нацеленные на развитие Soft </a:t>
            </a:r>
            <a:r>
              <a:rPr lang="ru-RU" dirty="0" err="1"/>
              <a:t>skills</a:t>
            </a:r>
            <a:endParaRPr lang="ru-RU" dirty="0"/>
          </a:p>
          <a:p>
            <a:r>
              <a:rPr lang="ru-RU" dirty="0"/>
              <a:t>Провести конкурс среди команд волонтёров и представителей молодёжных общественных организаций по решению </a:t>
            </a:r>
            <a:r>
              <a:rPr lang="ru-RU" dirty="0" err="1"/>
              <a:t>кейсовых</a:t>
            </a:r>
            <a:r>
              <a:rPr lang="ru-RU" dirty="0"/>
              <a:t> заданий, нацеленных на развитие у сверстников креативности, навыков работы в команде, критического мышления, мотивации.</a:t>
            </a:r>
          </a:p>
          <a:p>
            <a:r>
              <a:rPr lang="ru-RU" dirty="0"/>
              <a:t>Создать блог с лекционными материалами для помощи руководителям организаций.</a:t>
            </a:r>
          </a:p>
          <a:p>
            <a:r>
              <a:rPr lang="ru-RU" dirty="0"/>
              <a:t>Создание </a:t>
            </a:r>
            <a:r>
              <a:rPr lang="ru-RU" dirty="0" err="1"/>
              <a:t>квиз</a:t>
            </a:r>
            <a:r>
              <a:rPr lang="ru-RU" dirty="0"/>
              <a:t>-викторин для проведения </a:t>
            </a:r>
            <a:r>
              <a:rPr lang="ru-RU" dirty="0" err="1"/>
              <a:t>игропрактик</a:t>
            </a:r>
            <a:r>
              <a:rPr lang="ru-RU" dirty="0"/>
              <a:t> он-</a:t>
            </a:r>
            <a:r>
              <a:rPr lang="ru-RU" dirty="0" err="1"/>
              <a:t>лайн</a:t>
            </a:r>
            <a:r>
              <a:rPr lang="ru-RU" dirty="0"/>
              <a:t>.</a:t>
            </a:r>
          </a:p>
          <a:p>
            <a:r>
              <a:rPr lang="ru-RU" dirty="0"/>
              <a:t>Создание коротких видео с основными тезисами каждого </a:t>
            </a:r>
            <a:r>
              <a:rPr lang="ru-RU" dirty="0" err="1"/>
              <a:t>подблока</a:t>
            </a:r>
            <a:r>
              <a:rPr lang="ru-RU" dirty="0"/>
              <a:t> и блока.</a:t>
            </a:r>
          </a:p>
          <a:p>
            <a:r>
              <a:rPr lang="ru-RU" dirty="0"/>
              <a:t>Закрытие потребности в получении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4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02" y="457056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Обоснование социальной значимости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39" y="1600199"/>
            <a:ext cx="9816488" cy="4170345"/>
          </a:xfrm>
        </p:spPr>
        <p:txBody>
          <a:bodyPr>
            <a:normAutofit/>
          </a:bodyPr>
          <a:lstStyle/>
          <a:p>
            <a:r>
              <a:rPr lang="ru-RU" dirty="0"/>
              <a:t>Все больше и больше людей узнают о </a:t>
            </a:r>
            <a:r>
              <a:rPr lang="ru-RU" dirty="0" err="1"/>
              <a:t>волонтерстве</a:t>
            </a:r>
            <a:r>
              <a:rPr lang="ru-RU" dirty="0"/>
              <a:t> из СМИ и хотят узнать что это, и если в крупных городах существуют уже состоявшиеся волонтерские объединения, то для областных городов информацию о </a:t>
            </a:r>
            <a:r>
              <a:rPr lang="ru-RU" dirty="0" err="1"/>
              <a:t>волонтерстве</a:t>
            </a:r>
            <a:r>
              <a:rPr lang="ru-RU" dirty="0"/>
              <a:t> получить практически негде. Проект состоит из обучающих блоков, которые дадут возможность в кратчайшее время понять, что такое </a:t>
            </a:r>
            <a:r>
              <a:rPr lang="ru-RU" dirty="0" err="1"/>
              <a:t>волонтерство</a:t>
            </a:r>
            <a:r>
              <a:rPr lang="ru-RU" dirty="0"/>
              <a:t>, как мотивировать и не перегореть, как создавать волонтерские отряды, знакомить с новыми практиками в </a:t>
            </a:r>
            <a:r>
              <a:rPr lang="ru-RU" dirty="0" err="1"/>
              <a:t>волонтерстве</a:t>
            </a:r>
            <a:r>
              <a:rPr lang="ru-RU" dirty="0"/>
              <a:t>, новыми идеями и проектами. </a:t>
            </a:r>
          </a:p>
        </p:txBody>
      </p:sp>
    </p:spTree>
    <p:extLst>
      <p:ext uri="{BB962C8B-B14F-4D97-AF65-F5344CB8AC3E}">
        <p14:creationId xmlns:p14="http://schemas.microsoft.com/office/powerpoint/2010/main" val="12042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48" y="562563"/>
            <a:ext cx="8911687" cy="1280890"/>
          </a:xfrm>
        </p:spPr>
        <p:txBody>
          <a:bodyPr/>
          <a:lstStyle/>
          <a:p>
            <a:r>
              <a:rPr lang="ru-RU" dirty="0"/>
              <a:t>Вид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131" y="1301260"/>
            <a:ext cx="10295792" cy="5046785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Проект состоит из </a:t>
            </a:r>
            <a:r>
              <a:rPr lang="ru-RU" sz="1600" dirty="0" err="1"/>
              <a:t>полуторочасовых</a:t>
            </a:r>
            <a:r>
              <a:rPr lang="ru-RU" sz="1600" dirty="0"/>
              <a:t> блоков. Каждый блок разделен на 2 части, между которыми вставлены элементы </a:t>
            </a:r>
            <a:r>
              <a:rPr lang="ru-RU" sz="1600" dirty="0" err="1"/>
              <a:t>игропрактики</a:t>
            </a:r>
            <a:r>
              <a:rPr lang="ru-RU" sz="1600" dirty="0"/>
              <a:t> или викторины, закрепляющие полученные знания.</a:t>
            </a:r>
          </a:p>
          <a:p>
            <a:r>
              <a:rPr lang="ru-RU" sz="1600" dirty="0"/>
              <a:t>Блоки разбиты на </a:t>
            </a:r>
            <a:r>
              <a:rPr lang="ru-RU" sz="1600" dirty="0" err="1"/>
              <a:t>подблоки</a:t>
            </a:r>
            <a:r>
              <a:rPr lang="ru-RU" sz="1600" dirty="0"/>
              <a:t> с плавным переходом между собой.</a:t>
            </a:r>
          </a:p>
          <a:p>
            <a:r>
              <a:rPr lang="ru-RU" sz="1600" dirty="0"/>
              <a:t>Все основные блоки взаимосвязаны.</a:t>
            </a:r>
          </a:p>
          <a:p>
            <a:r>
              <a:rPr lang="ru-RU" sz="1600" dirty="0"/>
              <a:t>Каждый блок разработан автором на основе полученных тренингов, собственного опыта, а так же обратной связи от слушателей.</a:t>
            </a:r>
          </a:p>
          <a:p>
            <a:pPr marL="0" indent="0">
              <a:buNone/>
            </a:pPr>
            <a:r>
              <a:rPr lang="ru-RU" sz="1600" dirty="0"/>
              <a:t>      </a:t>
            </a:r>
            <a:r>
              <a:rPr lang="ru-RU" sz="1600" b="1" dirty="0"/>
              <a:t>Проект состоит из следующих блоков:</a:t>
            </a:r>
          </a:p>
          <a:p>
            <a:pPr>
              <a:buAutoNum type="arabicPeriod"/>
            </a:pPr>
            <a:r>
              <a:rPr lang="ru-RU" sz="1600" dirty="0"/>
              <a:t>- лидерство</a:t>
            </a:r>
          </a:p>
          <a:p>
            <a:pPr>
              <a:buAutoNum type="arabicPeriod"/>
            </a:pPr>
            <a:r>
              <a:rPr lang="ru-RU" sz="1600" dirty="0"/>
              <a:t>- </a:t>
            </a:r>
            <a:r>
              <a:rPr lang="ru-RU" sz="1600" dirty="0" err="1"/>
              <a:t>командообразование</a:t>
            </a:r>
            <a:endParaRPr lang="ru-RU" sz="1600" dirty="0"/>
          </a:p>
          <a:p>
            <a:pPr>
              <a:buAutoNum type="arabicPeriod"/>
            </a:pPr>
            <a:r>
              <a:rPr lang="ru-RU" sz="1600" dirty="0"/>
              <a:t>- мотивация</a:t>
            </a:r>
          </a:p>
          <a:p>
            <a:pPr>
              <a:buAutoNum type="arabicPeriod"/>
            </a:pPr>
            <a:r>
              <a:rPr lang="ru-RU" sz="1600" dirty="0"/>
              <a:t>- постановка целей</a:t>
            </a:r>
          </a:p>
          <a:p>
            <a:pPr>
              <a:buAutoNum type="arabicPeriod"/>
            </a:pPr>
            <a:r>
              <a:rPr lang="ru-RU" sz="1600" dirty="0"/>
              <a:t>- тайм-менеджмент </a:t>
            </a:r>
          </a:p>
          <a:p>
            <a:pPr marL="0" indent="0">
              <a:buNone/>
            </a:pPr>
            <a:r>
              <a:rPr lang="ru-RU" sz="1600" dirty="0"/>
              <a:t>Дополнительные блоки, проект  «Ты здоров»:</a:t>
            </a:r>
          </a:p>
          <a:p>
            <a:pPr marL="0" indent="0">
              <a:buNone/>
            </a:pPr>
            <a:r>
              <a:rPr lang="ru-RU" sz="1600" dirty="0"/>
              <a:t>- Здоровая спина</a:t>
            </a:r>
          </a:p>
          <a:p>
            <a:pPr marL="0" indent="0">
              <a:buNone/>
            </a:pPr>
            <a:r>
              <a:rPr lang="ru-RU" sz="1600" dirty="0"/>
              <a:t>- Здоровая стопа</a:t>
            </a:r>
          </a:p>
          <a:p>
            <a:pPr marL="0" indent="0">
              <a:buNone/>
            </a:pPr>
            <a:r>
              <a:rPr lang="ru-RU" sz="1600" dirty="0"/>
              <a:t>- Массаж дома.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70" y="2931501"/>
            <a:ext cx="1747104" cy="2294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06" y="4684101"/>
            <a:ext cx="1954823" cy="1951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47" y="4684101"/>
            <a:ext cx="2748545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E4C2C-10E6-4813-855E-A8886E60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  <a:r>
              <a:rPr lang="ru-RU" dirty="0" err="1"/>
              <a:t>Подпроект</a:t>
            </a:r>
            <a:r>
              <a:rPr lang="ru-RU" dirty="0"/>
              <a:t> «Ты здоров»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B45AF-54D0-4547-8E41-4B4E2675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133600"/>
            <a:ext cx="9218612" cy="3777622"/>
          </a:xfrm>
        </p:spPr>
        <p:txBody>
          <a:bodyPr/>
          <a:lstStyle/>
          <a:p>
            <a:r>
              <a:rPr lang="ru-RU" dirty="0"/>
              <a:t>Появление гаджетов в нашей жизни, сидячий, малоактивный образ жизни, приводит к тому, что все больше людей имеют проблемы со спиной и осанкой. </a:t>
            </a:r>
            <a:r>
              <a:rPr lang="ru-RU" dirty="0" err="1"/>
              <a:t>Подпроект</a:t>
            </a:r>
            <a:r>
              <a:rPr lang="ru-RU" dirty="0"/>
              <a:t> «Ты здоров» начал работу в 2021 году, путем создания нескольких курсов практических упражнений для тела. Проведено обучение у 8 групп желающих по 10 человек. Идет совместно с проектом «Школа активного волонтера» для дополнительного получения знаний волонтерами о своем здоровье и его поддержании.  Проект имеет положительные отзывы и благодарности от участников и будет развиваться в дальнейшем.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F169BE-2783-4391-AFC9-06565742E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92" y="4390333"/>
            <a:ext cx="2352816" cy="2467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5BB024-8FB1-42BE-981C-2ED8256DF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3" y="4158860"/>
            <a:ext cx="2024354" cy="26991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746EC-2BE5-45DA-A734-7877E4A9B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3" y="1536957"/>
            <a:ext cx="1966427" cy="26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933" y="606525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Качественные и количественные результаты реализация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139" y="2133600"/>
            <a:ext cx="7816362" cy="4267200"/>
          </a:xfrm>
        </p:spPr>
        <p:txBody>
          <a:bodyPr>
            <a:normAutofit/>
          </a:bodyPr>
          <a:lstStyle/>
          <a:p>
            <a:r>
              <a:rPr lang="ru-RU" dirty="0"/>
              <a:t>Проект действует с мая 2019 года.</a:t>
            </a:r>
          </a:p>
          <a:p>
            <a:r>
              <a:rPr lang="ru-RU" dirty="0"/>
              <a:t>Было проведено 26 семинара.</a:t>
            </a:r>
          </a:p>
          <a:p>
            <a:r>
              <a:rPr lang="ru-RU" dirty="0"/>
              <a:t>Было охвачено около 700 слушателей.</a:t>
            </a:r>
          </a:p>
          <a:p>
            <a:r>
              <a:rPr lang="ru-RU" dirty="0"/>
              <a:t>6 семинара по приглашению за пределами Свердловской области. (Югра, Челябинск,)</a:t>
            </a:r>
          </a:p>
          <a:p>
            <a:r>
              <a:rPr lang="ru-RU" dirty="0"/>
              <a:t>Реализованы большие добровольческие проекты в 2 городах области. (создание волонтерских отрядов, создание НКО) </a:t>
            </a:r>
          </a:p>
          <a:p>
            <a:r>
              <a:rPr lang="ru-RU" dirty="0"/>
              <a:t>16 благодарственных писем.</a:t>
            </a:r>
          </a:p>
          <a:p>
            <a:r>
              <a:rPr lang="ru-RU" dirty="0"/>
              <a:t>Получено 45 приглашения для проведения семинаров.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77" y="764930"/>
            <a:ext cx="2101363" cy="2987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97" y="4062046"/>
            <a:ext cx="2224452" cy="23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81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</TotalTime>
  <Words>840</Words>
  <Application>Microsoft Office PowerPoint</Application>
  <PresentationFormat>Широкоэкранный</PresentationFormat>
  <Paragraphs>71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Легкий дым</vt:lpstr>
      <vt:lpstr>Презентация проекта «Школа активных волонтеров»</vt:lpstr>
      <vt:lpstr>Краткое описание </vt:lpstr>
      <vt:lpstr>Проблема</vt:lpstr>
      <vt:lpstr>Цель</vt:lpstr>
      <vt:lpstr>Задачи</vt:lpstr>
      <vt:lpstr>Обоснование социальной значимости</vt:lpstr>
      <vt:lpstr>Вид проекта:</vt:lpstr>
      <vt:lpstr>            Подпроект «Ты здоров»</vt:lpstr>
      <vt:lpstr>Качественные и количественные результаты реализация проекта</vt:lpstr>
      <vt:lpstr>География проекта</vt:lpstr>
      <vt:lpstr>Целевые группы</vt:lpstr>
      <vt:lpstr>         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«Школа будущих лидеров»</dc:title>
  <dc:creator>Пользователь Windows</dc:creator>
  <cp:lastModifiedBy>Валентин</cp:lastModifiedBy>
  <cp:revision>21</cp:revision>
  <dcterms:created xsi:type="dcterms:W3CDTF">2020-06-17T19:54:17Z</dcterms:created>
  <dcterms:modified xsi:type="dcterms:W3CDTF">2022-06-11T06:22:23Z</dcterms:modified>
</cp:coreProperties>
</file>