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0" r:id="rId5"/>
    <p:sldId id="261" r:id="rId6"/>
    <p:sldId id="262" r:id="rId7"/>
    <p:sldId id="259" r:id="rId8"/>
    <p:sldId id="263" r:id="rId9"/>
    <p:sldId id="264" r:id="rId10"/>
    <p:sldId id="265" r:id="rId11"/>
    <p:sldId id="266" r:id="rId12"/>
    <p:sldId id="269" r:id="rId13"/>
    <p:sldId id="270" r:id="rId14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3" d="100"/>
          <a:sy n="83" d="100"/>
        </p:scale>
        <p:origin x="658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29B5A5-B79E-49FA-8699-99BF5A380C16}" type="datetimeFigureOut">
              <a:rPr lang="ru-RU" smtClean="0"/>
              <a:t>25.08.2020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71E96F-F26D-446F-9C8C-11CFA45202B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168706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29B5A5-B79E-49FA-8699-99BF5A380C16}" type="datetimeFigureOut">
              <a:rPr lang="ru-RU" smtClean="0"/>
              <a:t>25.08.2020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71E96F-F26D-446F-9C8C-11CFA45202B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413991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29B5A5-B79E-49FA-8699-99BF5A380C16}" type="datetimeFigureOut">
              <a:rPr lang="ru-RU" smtClean="0"/>
              <a:t>25.08.2020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71E96F-F26D-446F-9C8C-11CFA45202B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035655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29B5A5-B79E-49FA-8699-99BF5A380C16}" type="datetimeFigureOut">
              <a:rPr lang="ru-RU" smtClean="0"/>
              <a:t>25.08.2020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71E96F-F26D-446F-9C8C-11CFA45202B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440961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29B5A5-B79E-49FA-8699-99BF5A380C16}" type="datetimeFigureOut">
              <a:rPr lang="ru-RU" smtClean="0"/>
              <a:t>25.08.2020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71E96F-F26D-446F-9C8C-11CFA45202B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407017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29B5A5-B79E-49FA-8699-99BF5A380C16}" type="datetimeFigureOut">
              <a:rPr lang="ru-RU" smtClean="0"/>
              <a:t>25.08.2020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71E96F-F26D-446F-9C8C-11CFA45202B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796915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29B5A5-B79E-49FA-8699-99BF5A380C16}" type="datetimeFigureOut">
              <a:rPr lang="ru-RU" smtClean="0"/>
              <a:t>25.08.2020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71E96F-F26D-446F-9C8C-11CFA45202B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03037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29B5A5-B79E-49FA-8699-99BF5A380C16}" type="datetimeFigureOut">
              <a:rPr lang="ru-RU" smtClean="0"/>
              <a:t>25.08.2020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71E96F-F26D-446F-9C8C-11CFA45202B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882155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29B5A5-B79E-49FA-8699-99BF5A380C16}" type="datetimeFigureOut">
              <a:rPr lang="ru-RU" smtClean="0"/>
              <a:t>25.08.2020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71E96F-F26D-446F-9C8C-11CFA45202B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308405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29B5A5-B79E-49FA-8699-99BF5A380C16}" type="datetimeFigureOut">
              <a:rPr lang="ru-RU" smtClean="0"/>
              <a:t>25.08.2020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71E96F-F26D-446F-9C8C-11CFA45202B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45754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29B5A5-B79E-49FA-8699-99BF5A380C16}" type="datetimeFigureOut">
              <a:rPr lang="ru-RU" smtClean="0"/>
              <a:t>25.08.2020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71E96F-F26D-446F-9C8C-11CFA45202B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994114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29B5A5-B79E-49FA-8699-99BF5A380C16}" type="datetimeFigureOut">
              <a:rPr lang="ru-RU" smtClean="0"/>
              <a:t>25.08.2020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71E96F-F26D-446F-9C8C-11CFA45202B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491341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468734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473774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003147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451380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565703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35149012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292564523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972138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801620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600047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124823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446096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4893642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</TotalTime>
  <Words>0</Words>
  <Application>Microsoft Office PowerPoint</Application>
  <PresentationFormat>Широкоэкранный</PresentationFormat>
  <Paragraphs>0</Paragraphs>
  <Slides>13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7" baseType="lpstr">
      <vt:lpstr>Arial</vt:lpstr>
      <vt:lpstr>Calibri</vt:lpstr>
      <vt:lpstr>Calibri Light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IdeaPad_L340</dc:creator>
  <cp:lastModifiedBy>IdeaPad_L340</cp:lastModifiedBy>
  <cp:revision>3</cp:revision>
  <dcterms:created xsi:type="dcterms:W3CDTF">2020-06-14T09:49:58Z</dcterms:created>
  <dcterms:modified xsi:type="dcterms:W3CDTF">2020-08-25T11:41:49Z</dcterms:modified>
</cp:coreProperties>
</file>