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302" r:id="rId4"/>
    <p:sldId id="299" r:id="rId5"/>
    <p:sldId id="260" r:id="rId6"/>
    <p:sldId id="262" r:id="rId7"/>
    <p:sldId id="301" r:id="rId8"/>
    <p:sldId id="300" r:id="rId9"/>
    <p:sldId id="283" r:id="rId10"/>
    <p:sldId id="282" r:id="rId11"/>
    <p:sldId id="278" r:id="rId12"/>
    <p:sldId id="286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B3D"/>
    <a:srgbClr val="29990F"/>
    <a:srgbClr val="00FF00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9" autoAdjust="0"/>
    <p:restoredTop sz="96473" autoAdjust="0"/>
  </p:normalViewPr>
  <p:slideViewPr>
    <p:cSldViewPr>
      <p:cViewPr varScale="1">
        <p:scale>
          <a:sx n="126" d="100"/>
          <a:sy n="126" d="100"/>
        </p:scale>
        <p:origin x="2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288DE1-41D6-4263-8210-ABE5ACF2BF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421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EB46B0-ED36-41B2-BE85-677231BA1DFB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E3F4F8-ADE6-4C72-B925-305015BFC6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191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4A6766-4FCE-476A-BF13-8C3DCC74A784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121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700116-530B-48D5-8C14-5023C7F99E10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40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982D687C-0735-4C2E-A81C-2220C88571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9073393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B2319-858D-4B85-A792-5787648FCF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194002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6623F-8D40-455A-AB17-6F8D9AB3C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009801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3D35010E-FF7A-4B17-B427-F666CF8024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700571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5CBE2-1250-46B4-AB25-3523371E60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896428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5A283-5260-472E-97DD-53251DEEC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665386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C3E2129E-96CC-45C9-9DAA-A9C5FDB2D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274253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162B2-5E8E-4A4B-BFEB-6A23AA30A9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342026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AF48A-80E4-4A15-90BE-13F08A8E75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886570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1F17A-8C06-4A0E-9EA9-E1EE214DCF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706219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8A03A-3EE2-496C-94AA-DF45419260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947367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502C5E6E-0C6B-46CE-A586-C7E92092F65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0" r:id="rId4"/>
    <p:sldLayoutId id="2147483836" r:id="rId5"/>
    <p:sldLayoutId id="2147483831" r:id="rId6"/>
    <p:sldLayoutId id="2147483837" r:id="rId7"/>
    <p:sldLayoutId id="2147483838" r:id="rId8"/>
    <p:sldLayoutId id="2147483839" r:id="rId9"/>
    <p:sldLayoutId id="2147483832" r:id="rId10"/>
    <p:sldLayoutId id="2147483840" r:id="rId11"/>
  </p:sldLayoutIdLst>
  <p:transition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Picture 4" descr="a41144998371dc3f58d9e6f431794d6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 rot="21314519">
            <a:off x="1235424" y="84424"/>
            <a:ext cx="762743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РЕСУРСНЫЙ ВОЛОНТЁРСКИЙ МОЛОДЁЖНЫЙ ЦЕНТР Брянской области                           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</a:t>
            </a: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</a:t>
            </a:r>
          </a:p>
        </p:txBody>
      </p:sp>
      <p:pic>
        <p:nvPicPr>
          <p:cNvPr id="10246" name="Picture 9" descr="but0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" y="3429000"/>
            <a:ext cx="1457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:\Волонтеры\Брянск\nakle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77625">
            <a:off x="6863912" y="4272892"/>
            <a:ext cx="2018973" cy="2237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504">
            <a:off x="6965770" y="4369553"/>
            <a:ext cx="1817465" cy="2062246"/>
          </a:xfrm>
        </p:spPr>
      </p:pic>
    </p:spTree>
    <p:custDataLst>
      <p:tags r:id="rId1"/>
    </p:custDataLst>
  </p:cSld>
  <p:clrMapOvr>
    <a:masterClrMapping/>
  </p:clrMapOvr>
  <p:transition spd="med" advClick="0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85908">
            <a:off x="350133" y="306928"/>
            <a:ext cx="4343400" cy="3762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6079">
            <a:off x="4125760" y="540045"/>
            <a:ext cx="4800600" cy="3486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72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+CZFxeAMXNNE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53" y="3789040"/>
            <a:ext cx="3706352" cy="277976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6" name="Picture 14" descr="but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995">
            <a:off x="3609412" y="3392958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Волонтеры\Уборка\IMG_3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1" y="3031826"/>
            <a:ext cx="5642370" cy="3826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5" descr="D:\Волонтеры\Уборка\IMG_36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504760"/>
            <a:ext cx="3750950" cy="3209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+S8E9a2ouKvY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807"/>
            <a:ext cx="5615193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D:\Волонтеры\Уборка\IMG_35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16632"/>
            <a:ext cx="3771864" cy="32763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LIM3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571875" cy="5168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ALIM3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2322496" cy="2245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6" descr="ALIM33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8787" y="386842"/>
            <a:ext cx="3429024" cy="5003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7" descr="but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709">
            <a:off x="5457825" y="-22225"/>
            <a:ext cx="11779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ut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0161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DC109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8574" y="3818850"/>
            <a:ext cx="3959225" cy="2970212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38916" name="Picture 4" descr="%D0%9A%D0%BE%D0%BB%D0%BB%D0%B0%D0%B6%20-%20%D0%BA%D0%BE%D0%BB%D0%BE%D0%B1%D0%BE%D0%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B05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007398"/>
            <a:ext cx="8884096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92D05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eaLnBrk="1" hangingPunct="1"/>
            <a:r>
              <a:rPr lang="ru-RU" alt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Спешите делать</a:t>
            </a:r>
            <a:r>
              <a:rPr lang="en-US" alt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ДОБРО!!!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67" y="44624"/>
            <a:ext cx="6367655" cy="1815882"/>
          </a:xfrm>
          <a:prstGeom prst="rect">
            <a:avLst/>
          </a:prstGeom>
          <a:noFill/>
          <a:effectLst>
            <a:outerShdw blurRad="152400" dist="50800" dir="5400000" algn="ctr" rotWithShape="0">
              <a:srgbClr val="7030A0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Когда по склонам вечной суеты </a:t>
            </a:r>
          </a:p>
          <a:p>
            <a:pPr algn="just">
              <a:defRPr/>
            </a:pP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Бежать от неудач устанешь </a:t>
            </a:r>
            <a:r>
              <a:rPr lang="en-US" sz="28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люто, </a:t>
            </a:r>
          </a:p>
          <a:p>
            <a:pPr algn="just">
              <a:defRPr/>
            </a:pP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Направь шаги тропою доброты </a:t>
            </a:r>
          </a:p>
          <a:p>
            <a:pPr algn="just">
              <a:defRPr/>
            </a:pPr>
            <a:r>
              <a:rPr lang="ru-RU" sz="28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И радость помоги найти кому-то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2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3927475" cy="4191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b="1">
              <a:solidFill>
                <a:srgbClr val="A50021"/>
              </a:solidFill>
              <a:latin typeface="Monotype Corsiva" panose="03010101010201010101" pitchFamily="66" charset="0"/>
            </a:endParaRPr>
          </a:p>
          <a:p>
            <a:pPr eaLnBrk="1" hangingPunct="1">
              <a:buFontTx/>
              <a:buNone/>
            </a:pPr>
            <a:endParaRPr lang="ru-RU" altLang="ru-RU" sz="2800" b="1">
              <a:solidFill>
                <a:srgbClr val="A5002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7" name="Picture 4" descr="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539552" y="260648"/>
            <a:ext cx="83581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defRPr/>
            </a:pPr>
            <a:r>
              <a:rPr lang="ru-RU" sz="4000" dirty="0"/>
              <a:t>Проект служит связующим звеном между теми кто нуждается в помощи и добровольцами занимающимися волонтёрской деятельностью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defRPr/>
            </a:pPr>
            <a:r>
              <a:rPr lang="ru-RU" sz="4000" dirty="0"/>
              <a:t>Он охватывает Брянскую область, а также подразумевает взаимодействие со всеми регионами России </a:t>
            </a:r>
          </a:p>
        </p:txBody>
      </p:sp>
    </p:spTree>
  </p:cSld>
  <p:clrMapOvr>
    <a:masterClrMapping/>
  </p:clrMapOvr>
  <p:transition spd="med" advClick="0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3927475" cy="4191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b="1">
              <a:solidFill>
                <a:srgbClr val="A50021"/>
              </a:solidFill>
              <a:latin typeface="Monotype Corsiva" panose="03010101010201010101" pitchFamily="66" charset="0"/>
            </a:endParaRPr>
          </a:p>
          <a:p>
            <a:pPr eaLnBrk="1" hangingPunct="1">
              <a:buFontTx/>
              <a:buNone/>
            </a:pPr>
            <a:endParaRPr lang="ru-RU" altLang="ru-RU" sz="2800" b="1">
              <a:solidFill>
                <a:srgbClr val="A5002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7" name="Picture 4" descr="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260648"/>
            <a:ext cx="93245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defRPr/>
            </a:pPr>
            <a:r>
              <a:rPr lang="ru-RU" sz="3600" dirty="0"/>
              <a:t>Цель: Создание волонтёрского ресурсного информационного центра занимающегося оказанием информационно-методической поддержкой добровольческой деятельности.</a:t>
            </a:r>
          </a:p>
          <a:p>
            <a:r>
              <a:rPr lang="ru-RU" sz="2800" dirty="0"/>
              <a:t> - Создание площадки для объединения и координации волонтёров, особенно при ЧС.</a:t>
            </a:r>
          </a:p>
          <a:p>
            <a:r>
              <a:rPr lang="ru-RU" sz="2800" dirty="0"/>
              <a:t> - Развитие волонтерского движения.</a:t>
            </a:r>
          </a:p>
          <a:p>
            <a:r>
              <a:rPr lang="ru-RU" sz="2800" dirty="0"/>
              <a:t> - Повышение результативности волонтерской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744592908"/>
      </p:ext>
    </p:extLst>
  </p:cSld>
  <p:clrMapOvr>
    <a:masterClrMapping/>
  </p:clrMapOvr>
  <p:transition spd="med" advClick="0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512" y="357188"/>
            <a:ext cx="8392988" cy="47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Актуальность проекта направлена на</a:t>
            </a:r>
            <a:br>
              <a:rPr lang="ru-RU" alt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</a:br>
            <a:r>
              <a:rPr lang="ru-RU" altLang="ru-RU" sz="24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 Мотивацию к добровольчеству, возможность выбора направления, мобилизации при ЧС:</a:t>
            </a:r>
          </a:p>
          <a:p>
            <a:pPr eaLnBrk="1" hangingPunct="1"/>
            <a:endParaRPr lang="ru-RU" altLang="ru-RU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altLang="ru-RU" sz="28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altLang="ru-RU" sz="28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Получение опыта и профессиональное развитие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altLang="ru-RU" sz="28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 Приобретение новых знаний и навыков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altLang="ru-RU" sz="28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 Потребность личного влияния на социальные изме</a:t>
            </a:r>
            <a:r>
              <a:rPr lang="ru-RU" alt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нения</a:t>
            </a:r>
            <a:endParaRPr lang="ru-RU" altLang="ru-RU" sz="28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altLang="ru-RU" sz="28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 Подготовка и обучение добровольцев-спасателей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112487" y="444881"/>
            <a:ext cx="507605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акциях приняло участие </a:t>
            </a:r>
          </a:p>
          <a:p>
            <a:pPr algn="ctr">
              <a:defRPr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больше 2000 человек. Организовано и проведено  более 60 ярких мероприятий разного характера, но самое главное это адресная помощь конкретным людям</a:t>
            </a:r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1258888" y="260350"/>
            <a:ext cx="5005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600" b="1">
              <a:solidFill>
                <a:srgbClr val="A5002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 advClick="0" advTm="1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2" grpId="0"/>
      <p:bldP spid="778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992" y="-99392"/>
            <a:ext cx="91147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Вонтёрский</a:t>
            </a:r>
            <a:r>
              <a:rPr lang="ru-RU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интернет-портал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5" y="799242"/>
            <a:ext cx="8628024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03" y="2708920"/>
            <a:ext cx="6740691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краткий отчет </a:t>
            </a:r>
          </a:p>
          <a:p>
            <a:pPr algn="ctr"/>
            <a:r>
              <a:rPr lang="ru-RU" sz="6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 проделанной</a:t>
            </a:r>
          </a:p>
          <a:p>
            <a:pPr algn="ctr"/>
            <a:r>
              <a:rPr lang="ru-RU" sz="6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работе</a:t>
            </a:r>
          </a:p>
        </p:txBody>
      </p:sp>
    </p:spTree>
    <p:extLst>
      <p:ext uri="{BB962C8B-B14F-4D97-AF65-F5344CB8AC3E}">
        <p14:creationId xmlns:p14="http://schemas.microsoft.com/office/powerpoint/2010/main" val="3317218300"/>
      </p:ext>
    </p:extLst>
  </p:cSld>
  <p:clrMapOvr>
    <a:masterClrMapping/>
  </p:clrMapOvr>
  <p:transition spd="med" advClick="0" advTm="15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1258888" y="260350"/>
            <a:ext cx="5005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600" b="1">
              <a:solidFill>
                <a:srgbClr val="A5002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2013-09-22 11-46-1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01008"/>
            <a:ext cx="5459717" cy="309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+afW2zuFNeYg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91705"/>
            <a:ext cx="4860032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+2014-10-10 14-21-58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64704"/>
            <a:ext cx="4079776" cy="305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2013-06-25 08-36-38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824536" cy="3216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892972"/>
      </p:ext>
    </p:extLst>
  </p:cSld>
  <p:clrMapOvr>
    <a:masterClrMapping/>
  </p:clrMapOvr>
  <p:transition spd="med" advClick="0" advTm="1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IMG_09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88789">
            <a:off x="396407" y="3622623"/>
            <a:ext cx="3782221" cy="2740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15" descr="IMG_09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2684" y="214333"/>
            <a:ext cx="3047034" cy="2671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IMG_09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517" y="223623"/>
            <a:ext cx="3235538" cy="2920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8" descr="IMG_09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3027">
            <a:off x="4748220" y="3450406"/>
            <a:ext cx="3487627" cy="2921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6" descr="IMG_09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6607" y="860088"/>
            <a:ext cx="3057476" cy="2798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1799</TotalTime>
  <Words>180</Words>
  <Application>Microsoft Office PowerPoint</Application>
  <PresentationFormat>Экран (4:3)</PresentationFormat>
  <Paragraphs>28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Monotype Corsiva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505.ru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по склонам вечной суеты                                 Бежать от неудач устанешь люто,                                 Направь шаги                                 Тропою доброты                                 И радость помоги найти кому-то</dc:title>
  <dc:creator>SHABLEY.COMP</dc:creator>
  <cp:lastModifiedBy>Евгений Гребнев</cp:lastModifiedBy>
  <cp:revision>108</cp:revision>
  <dcterms:created xsi:type="dcterms:W3CDTF">2009-04-24T16:30:44Z</dcterms:created>
  <dcterms:modified xsi:type="dcterms:W3CDTF">2020-04-30T21:17:30Z</dcterms:modified>
</cp:coreProperties>
</file>