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316" r:id="rId2"/>
    <p:sldId id="327" r:id="rId3"/>
    <p:sldId id="313" r:id="rId4"/>
    <p:sldId id="322" r:id="rId5"/>
    <p:sldId id="328" r:id="rId6"/>
    <p:sldId id="329" r:id="rId7"/>
    <p:sldId id="330" r:id="rId8"/>
  </p:sldIdLst>
  <p:sldSz cx="9361488" cy="7021513"/>
  <p:notesSz cx="6797675" cy="9926638"/>
  <p:defaultTextStyle>
    <a:defPPr>
      <a:defRPr lang="ru-RU"/>
    </a:defPPr>
    <a:lvl1pPr marL="0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8081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6163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4244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2325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0407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8488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6570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4651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63B70B-3CF1-43A2-8BB4-B3D3FF262257}">
          <p14:sldIdLst>
            <p14:sldId id="316"/>
            <p14:sldId id="327"/>
            <p14:sldId id="313"/>
            <p14:sldId id="322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8064A2"/>
    <a:srgbClr val="0E36FE"/>
    <a:srgbClr val="0000FF"/>
    <a:srgbClr val="04AC0C"/>
    <a:srgbClr val="F2FA86"/>
    <a:srgbClr val="F99613"/>
    <a:srgbClr val="39ABD3"/>
    <a:srgbClr val="0DE2FF"/>
    <a:srgbClr val="0F4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>
      <p:cViewPr>
        <p:scale>
          <a:sx n="74" d="100"/>
          <a:sy n="74" d="100"/>
        </p:scale>
        <p:origin x="-1122" y="96"/>
      </p:cViewPr>
      <p:guideLst>
        <p:guide orient="horz" pos="2212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C2D5-470A-4D99-A36B-940DB60F937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74A25-70C7-4A35-8223-091D17264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9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4A25-70C7-4A35-8223-091D172649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181221"/>
            <a:ext cx="7957265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978857"/>
            <a:ext cx="6553042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9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81187"/>
            <a:ext cx="2106335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81187"/>
            <a:ext cx="6162980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3" y="4511973"/>
            <a:ext cx="7957265" cy="139455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3" y="2976018"/>
            <a:ext cx="7957265" cy="15359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1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075" y="1638354"/>
            <a:ext cx="4134657" cy="46338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57" y="1638354"/>
            <a:ext cx="4134657" cy="46338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571714"/>
            <a:ext cx="4136283" cy="6550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081" indent="0">
              <a:buNone/>
              <a:defRPr sz="2000" b="1"/>
            </a:lvl2pPr>
            <a:lvl3pPr marL="936163" indent="0">
              <a:buNone/>
              <a:defRPr sz="1800" b="1"/>
            </a:lvl3pPr>
            <a:lvl4pPr marL="1404244" indent="0">
              <a:buNone/>
              <a:defRPr sz="1600" b="1"/>
            </a:lvl4pPr>
            <a:lvl5pPr marL="1872325" indent="0">
              <a:buNone/>
              <a:defRPr sz="1600" b="1"/>
            </a:lvl5pPr>
            <a:lvl6pPr marL="2340407" indent="0">
              <a:buNone/>
              <a:defRPr sz="1600" b="1"/>
            </a:lvl6pPr>
            <a:lvl7pPr marL="2808488" indent="0">
              <a:buNone/>
              <a:defRPr sz="1600" b="1"/>
            </a:lvl7pPr>
            <a:lvl8pPr marL="3276570" indent="0">
              <a:buNone/>
              <a:defRPr sz="1600" b="1"/>
            </a:lvl8pPr>
            <a:lvl9pPr marL="37446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226730"/>
            <a:ext cx="4136283" cy="404549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571714"/>
            <a:ext cx="4137908" cy="6550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081" indent="0">
              <a:buNone/>
              <a:defRPr sz="2000" b="1"/>
            </a:lvl2pPr>
            <a:lvl3pPr marL="936163" indent="0">
              <a:buNone/>
              <a:defRPr sz="1800" b="1"/>
            </a:lvl3pPr>
            <a:lvl4pPr marL="1404244" indent="0">
              <a:buNone/>
              <a:defRPr sz="1600" b="1"/>
            </a:lvl4pPr>
            <a:lvl5pPr marL="1872325" indent="0">
              <a:buNone/>
              <a:defRPr sz="1600" b="1"/>
            </a:lvl5pPr>
            <a:lvl6pPr marL="2340407" indent="0">
              <a:buNone/>
              <a:defRPr sz="1600" b="1"/>
            </a:lvl6pPr>
            <a:lvl7pPr marL="2808488" indent="0">
              <a:buNone/>
              <a:defRPr sz="1600" b="1"/>
            </a:lvl7pPr>
            <a:lvl8pPr marL="3276570" indent="0">
              <a:buNone/>
              <a:defRPr sz="1600" b="1"/>
            </a:lvl8pPr>
            <a:lvl9pPr marL="37446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06" y="2226730"/>
            <a:ext cx="4137908" cy="404549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8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6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9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9560"/>
            <a:ext cx="3079865" cy="11897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2" y="279561"/>
            <a:ext cx="5233332" cy="599266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469317"/>
            <a:ext cx="3079865" cy="4802910"/>
          </a:xfrm>
        </p:spPr>
        <p:txBody>
          <a:bodyPr/>
          <a:lstStyle>
            <a:lvl1pPr marL="0" indent="0">
              <a:buNone/>
              <a:defRPr sz="1400"/>
            </a:lvl1pPr>
            <a:lvl2pPr marL="468081" indent="0">
              <a:buNone/>
              <a:defRPr sz="1200"/>
            </a:lvl2pPr>
            <a:lvl3pPr marL="936163" indent="0">
              <a:buNone/>
              <a:defRPr sz="1000"/>
            </a:lvl3pPr>
            <a:lvl4pPr marL="1404244" indent="0">
              <a:buNone/>
              <a:defRPr sz="900"/>
            </a:lvl4pPr>
            <a:lvl5pPr marL="1872325" indent="0">
              <a:buNone/>
              <a:defRPr sz="900"/>
            </a:lvl5pPr>
            <a:lvl6pPr marL="2340407" indent="0">
              <a:buNone/>
              <a:defRPr sz="900"/>
            </a:lvl6pPr>
            <a:lvl7pPr marL="2808488" indent="0">
              <a:buNone/>
              <a:defRPr sz="900"/>
            </a:lvl7pPr>
            <a:lvl8pPr marL="3276570" indent="0">
              <a:buNone/>
              <a:defRPr sz="900"/>
            </a:lvl8pPr>
            <a:lvl9pPr marL="37446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1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915059"/>
            <a:ext cx="5616893" cy="5802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27385"/>
            <a:ext cx="5616893" cy="4212908"/>
          </a:xfrm>
        </p:spPr>
        <p:txBody>
          <a:bodyPr/>
          <a:lstStyle>
            <a:lvl1pPr marL="0" indent="0">
              <a:buNone/>
              <a:defRPr sz="3300"/>
            </a:lvl1pPr>
            <a:lvl2pPr marL="468081" indent="0">
              <a:buNone/>
              <a:defRPr sz="2900"/>
            </a:lvl2pPr>
            <a:lvl3pPr marL="936163" indent="0">
              <a:buNone/>
              <a:defRPr sz="2500"/>
            </a:lvl3pPr>
            <a:lvl4pPr marL="1404244" indent="0">
              <a:buNone/>
              <a:defRPr sz="2000"/>
            </a:lvl4pPr>
            <a:lvl5pPr marL="1872325" indent="0">
              <a:buNone/>
              <a:defRPr sz="2000"/>
            </a:lvl5pPr>
            <a:lvl6pPr marL="2340407" indent="0">
              <a:buNone/>
              <a:defRPr sz="2000"/>
            </a:lvl6pPr>
            <a:lvl7pPr marL="2808488" indent="0">
              <a:buNone/>
              <a:defRPr sz="2000"/>
            </a:lvl7pPr>
            <a:lvl8pPr marL="3276570" indent="0">
              <a:buNone/>
              <a:defRPr sz="2000"/>
            </a:lvl8pPr>
            <a:lvl9pPr marL="37446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495310"/>
            <a:ext cx="5616893" cy="824052"/>
          </a:xfrm>
        </p:spPr>
        <p:txBody>
          <a:bodyPr/>
          <a:lstStyle>
            <a:lvl1pPr marL="0" indent="0">
              <a:buNone/>
              <a:defRPr sz="1400"/>
            </a:lvl1pPr>
            <a:lvl2pPr marL="468081" indent="0">
              <a:buNone/>
              <a:defRPr sz="1200"/>
            </a:lvl2pPr>
            <a:lvl3pPr marL="936163" indent="0">
              <a:buNone/>
              <a:defRPr sz="1000"/>
            </a:lvl3pPr>
            <a:lvl4pPr marL="1404244" indent="0">
              <a:buNone/>
              <a:defRPr sz="900"/>
            </a:lvl4pPr>
            <a:lvl5pPr marL="1872325" indent="0">
              <a:buNone/>
              <a:defRPr sz="900"/>
            </a:lvl5pPr>
            <a:lvl6pPr marL="2340407" indent="0">
              <a:buNone/>
              <a:defRPr sz="900"/>
            </a:lvl6pPr>
            <a:lvl7pPr marL="2808488" indent="0">
              <a:buNone/>
              <a:defRPr sz="900"/>
            </a:lvl7pPr>
            <a:lvl8pPr marL="3276570" indent="0">
              <a:buNone/>
              <a:defRPr sz="900"/>
            </a:lvl8pPr>
            <a:lvl9pPr marL="37446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81186"/>
            <a:ext cx="8425339" cy="1170252"/>
          </a:xfrm>
          <a:prstGeom prst="rect">
            <a:avLst/>
          </a:prstGeom>
        </p:spPr>
        <p:txBody>
          <a:bodyPr vert="horz" lIns="93616" tIns="46808" rIns="93616" bIns="468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5" y="1638354"/>
            <a:ext cx="8425339" cy="4633874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5" y="6507903"/>
            <a:ext cx="2184347" cy="373831"/>
          </a:xfrm>
          <a:prstGeom prst="rect">
            <a:avLst/>
          </a:prstGeom>
        </p:spPr>
        <p:txBody>
          <a:bodyPr vert="horz" lIns="93616" tIns="46808" rIns="93616" bIns="468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00B1-CAD4-4087-8586-52570C1B06F4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6507903"/>
            <a:ext cx="2964471" cy="373831"/>
          </a:xfrm>
          <a:prstGeom prst="rect">
            <a:avLst/>
          </a:prstGeom>
        </p:spPr>
        <p:txBody>
          <a:bodyPr vert="horz" lIns="93616" tIns="46808" rIns="93616" bIns="468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7" y="6507903"/>
            <a:ext cx="2184347" cy="373831"/>
          </a:xfrm>
          <a:prstGeom prst="rect">
            <a:avLst/>
          </a:prstGeom>
        </p:spPr>
        <p:txBody>
          <a:bodyPr vert="horz" lIns="93616" tIns="46808" rIns="93616" bIns="468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E480-F525-4A4B-81FD-CCEFE6EFB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36163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иштяки\Desktop\Доклад 2018\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8" y="0"/>
            <a:ext cx="9388886" cy="70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264" y="79577"/>
            <a:ext cx="8552109" cy="710083"/>
          </a:xfrm>
          <a:prstGeom prst="rect">
            <a:avLst/>
          </a:prstGeom>
          <a:noFill/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«Упоровский центр культуры и досуга»</a:t>
            </a:r>
          </a:p>
        </p:txBody>
      </p:sp>
      <p:pic>
        <p:nvPicPr>
          <p:cNvPr id="7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2" y="57435"/>
            <a:ext cx="523966" cy="8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ckd.tmn.muzkult.ru/media/2022/07/08/1299300009/WaVXzjoGY3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13176"/>
          <a:stretch/>
        </p:blipFill>
        <p:spPr bwMode="auto">
          <a:xfrm>
            <a:off x="979714" y="2214612"/>
            <a:ext cx="33985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ckd.tmn.muzkult.ru/media/2022/07/08/1300109987/image-08-07-22-04-30-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80" y="1206500"/>
            <a:ext cx="4313439" cy="3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13263" y="5751414"/>
            <a:ext cx="7495874" cy="6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200" b="1" dirty="0" smtClean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аздача </a:t>
            </a:r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брошей с символом </a:t>
            </a:r>
            <a:r>
              <a:rPr lang="ru-RU" sz="1200" b="1" dirty="0" smtClean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Дня семьи любви и верности, </a:t>
            </a:r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выявление семей-юбиляров и поздравление их с привлечением артистов художественной самодеятельности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-166985"/>
            <a:ext cx="1301478" cy="13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иштяки\Desktop\Доклад 2018\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8" y="0"/>
            <a:ext cx="9388886" cy="70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264" y="79577"/>
            <a:ext cx="8552109" cy="710083"/>
          </a:xfrm>
          <a:prstGeom prst="rect">
            <a:avLst/>
          </a:prstGeom>
          <a:noFill/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«Упоровский центр культуры и досуга»</a:t>
            </a:r>
          </a:p>
        </p:txBody>
      </p:sp>
      <p:pic>
        <p:nvPicPr>
          <p:cNvPr id="7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2" y="57435"/>
            <a:ext cx="523966" cy="8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78965" y="6075678"/>
            <a:ext cx="7495874" cy="4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200" b="1" dirty="0" smtClean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аздача </a:t>
            </a:r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ленточек «Триколор», размещение Российского флага на входной группе своего дома/квартиры, участие в велопробеге</a:t>
            </a:r>
          </a:p>
        </p:txBody>
      </p:sp>
      <p:pic>
        <p:nvPicPr>
          <p:cNvPr id="3074" name="Picture 2" descr="https://uckd.tmn.muzkult.ru/media/2022/08/23/1298933858/IMG-bb6dc5a5904599cdc83e1a96a9cf1253-V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/>
          <a:stretch/>
        </p:blipFill>
        <p:spPr bwMode="auto">
          <a:xfrm>
            <a:off x="360265" y="923709"/>
            <a:ext cx="3874276" cy="27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ckd.tmn.muzkult.ru/media/2022/08/22/1299167181/IMG_20220822_10173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17259" r="6870"/>
          <a:stretch/>
        </p:blipFill>
        <p:spPr bwMode="auto">
          <a:xfrm>
            <a:off x="4707270" y="930387"/>
            <a:ext cx="3814796" cy="27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7.userapi.com/impg/yCYAehZmDVBIWSqvtSznh8qY3IK4OKR55Ksq6Q/SkaZ8TI5X-w.jpg?size=1280x848&amp;quality=95&amp;sign=52e86748c825d983814dc53a7d009003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3"/>
          <a:stretch/>
        </p:blipFill>
        <p:spPr bwMode="auto">
          <a:xfrm>
            <a:off x="1980866" y="3519720"/>
            <a:ext cx="4860118" cy="25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-166985"/>
            <a:ext cx="1301478" cy="13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иштяки\Desktop\Доклад 2018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8" y="0"/>
            <a:ext cx="9388886" cy="70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264" y="79577"/>
            <a:ext cx="8552109" cy="710083"/>
          </a:xfrm>
          <a:prstGeom prst="rect">
            <a:avLst/>
          </a:prstGeom>
          <a:noFill/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«Упоровский центр культуры и досуга»</a:t>
            </a:r>
          </a:p>
        </p:txBody>
      </p:sp>
      <p:pic>
        <p:nvPicPr>
          <p:cNvPr id="7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2" y="57435"/>
            <a:ext cx="523966" cy="8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orovo.online/i/n/944/189944/189944_72c4ecdd2de9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92" y="1077837"/>
            <a:ext cx="4129780" cy="3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 t="828" r="9233" b="-828"/>
          <a:stretch/>
        </p:blipFill>
        <p:spPr>
          <a:xfrm>
            <a:off x="650693" y="1155675"/>
            <a:ext cx="2927623" cy="2857862"/>
          </a:xfrm>
          <a:prstGeom prst="rect">
            <a:avLst/>
          </a:prstGeom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936328" y="6247060"/>
            <a:ext cx="7032541" cy="4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200" b="1" dirty="0" smtClean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ыявление </a:t>
            </a:r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сельского поселения объектов культурного наследия, представляющих культурную ценность</a:t>
            </a:r>
          </a:p>
        </p:txBody>
      </p:sp>
      <p:pic>
        <p:nvPicPr>
          <p:cNvPr id="4098" name="Picture 2" descr="https://upload.wikimedia.org/wikipedia/commons/thumb/b/bc/8%D0%A3%D0%BF%D0%BE%D1%80%D0%BE%D0%B2%D0%BE._%D0%9F%D0%B0%D0%BC%D1%8F%D1%82%D0%BD%D0%B8%D0%BA_%D1%83%D1%87%D0%B0%D1%81%D1%82%D0%BD%D0%B8%D0%BA%D0%B0%D0%BC_%D0%92%D0%9E%D0%92.jpg/1200px-8%D0%A3%D0%BF%D0%BE%D1%80%D0%BE%D0%B2%D0%BE._%D0%9F%D0%B0%D0%BC%D1%8F%D1%82%D0%BD%D0%B8%D0%BA_%D1%83%D1%87%D0%B0%D1%81%D1%82%D0%BD%D0%B8%D0%BA%D0%B0%D0%BC_%D0%92%D0%9E%D0%9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/>
          <a:stretch/>
        </p:blipFill>
        <p:spPr bwMode="auto">
          <a:xfrm>
            <a:off x="2079881" y="3644536"/>
            <a:ext cx="4913331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-166985"/>
            <a:ext cx="1301478" cy="13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иштяки\Desktop\Доклад 2018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8" y="0"/>
            <a:ext cx="9388886" cy="70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264" y="79577"/>
            <a:ext cx="8552109" cy="710083"/>
          </a:xfrm>
          <a:prstGeom prst="rect">
            <a:avLst/>
          </a:prstGeom>
          <a:noFill/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«Упоровский центр культуры и досуга»</a:t>
            </a:r>
          </a:p>
        </p:txBody>
      </p:sp>
      <p:pic>
        <p:nvPicPr>
          <p:cNvPr id="7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2" y="57435"/>
            <a:ext cx="523966" cy="8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05364" y="1049769"/>
            <a:ext cx="215339" cy="79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4874" y="1049768"/>
            <a:ext cx="215339" cy="79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70149" y="5390755"/>
            <a:ext cx="7962307" cy="6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616" tIns="46808" rIns="93616" bIns="46808">
            <a:spAutoFit/>
          </a:bodyPr>
          <a:lstStyle/>
          <a:p>
            <a:pPr algn="ctr"/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200" b="1" dirty="0" smtClean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аздача </a:t>
            </a:r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поздравительных открыток, поздравление «серебряных» волонтёров и </a:t>
            </a:r>
            <a:r>
              <a:rPr lang="ru-RU" sz="1200" b="1" dirty="0" smtClean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 </a:t>
            </a:r>
            <a:r>
              <a:rPr lang="ru-RU" sz="1200" b="1" dirty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пожилого возраста, организация помощи на дому </a:t>
            </a:r>
          </a:p>
          <a:p>
            <a:pPr algn="ctr"/>
            <a:endParaRPr lang="ru-RU" sz="1200" b="1" dirty="0">
              <a:solidFill>
                <a:srgbClr val="99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ttps://uckd.tmn.muzkult.ru/media/2023/05/08/1278753998/IMG-89ff4249efb896eabafa055d9429a7a3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5" t="8608" r="21767"/>
          <a:stretch/>
        </p:blipFill>
        <p:spPr bwMode="auto">
          <a:xfrm>
            <a:off x="4824760" y="1900784"/>
            <a:ext cx="3576120" cy="32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yH4iRPQ2q0otWIFepML2LxRnC5fbm23252P_twWmKDV1Q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/>
          <a:stretch/>
        </p:blipFill>
        <p:spPr bwMode="auto">
          <a:xfrm>
            <a:off x="702895" y="1900784"/>
            <a:ext cx="3848407" cy="32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75" y="-166985"/>
            <a:ext cx="1301478" cy="13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Ништяки\Desktop\Доклад 2018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8" y="0"/>
            <a:ext cx="9388886" cy="70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264" y="79577"/>
            <a:ext cx="8552109" cy="710083"/>
          </a:xfrm>
          <a:prstGeom prst="rect">
            <a:avLst/>
          </a:prstGeom>
          <a:noFill/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«</a:t>
            </a:r>
            <a:r>
              <a:rPr lang="ru-RU" sz="2000" b="1" dirty="0" err="1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Упоровский</a:t>
            </a: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 центр культуры и досуга»</a:t>
            </a:r>
          </a:p>
        </p:txBody>
      </p:sp>
      <p:pic>
        <p:nvPicPr>
          <p:cNvPr id="9" name="Picture 2" descr="C:\Users\Ништяки\Desktop\Символика\Без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84" y="75023"/>
            <a:ext cx="1002757" cy="10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2" y="57435"/>
            <a:ext cx="523966" cy="8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64" y="3452665"/>
            <a:ext cx="5284408" cy="3427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r="8232"/>
          <a:stretch/>
        </p:blipFill>
        <p:spPr>
          <a:xfrm>
            <a:off x="411211" y="1100339"/>
            <a:ext cx="5061551" cy="3288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1255" y="4757231"/>
            <a:ext cx="3195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CC"/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Виталий Владимирович частый гость на выставках как районного, так и поселенческого уровней.</a:t>
            </a:r>
            <a:endParaRPr lang="ru-RU" sz="2000" b="1" dirty="0">
              <a:solidFill>
                <a:srgbClr val="9900CC"/>
              </a:solidFill>
              <a:latin typeface="Courier New" panose="02070309020205020404" pitchFamily="49" charset="0"/>
              <a:ea typeface="Batang" panose="02030600000101010101" pitchFamily="18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иштяки\Desktop\Доклад 2018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9" y="0"/>
            <a:ext cx="9388886" cy="70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264" y="79577"/>
            <a:ext cx="8552109" cy="710083"/>
          </a:xfrm>
          <a:prstGeom prst="rect">
            <a:avLst/>
          </a:prstGeom>
          <a:noFill/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«Упоровский центр культуры и досуга»</a:t>
            </a:r>
          </a:p>
        </p:txBody>
      </p:sp>
      <p:pic>
        <p:nvPicPr>
          <p:cNvPr id="6" name="Picture 2" descr="C:\Users\Ништяки\Desktop\Символика\Без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84" y="75023"/>
            <a:ext cx="1002757" cy="10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2" y="57435"/>
            <a:ext cx="523966" cy="8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304710" y="1099979"/>
            <a:ext cx="6724668" cy="710083"/>
          </a:xfrm>
          <a:prstGeom prst="rect">
            <a:avLst/>
          </a:prstGeom>
          <a:ln cmpd="dbl">
            <a:solidFill>
              <a:srgbClr val="9900CC">
                <a:alpha val="98000"/>
              </a:srgbClr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616" tIns="46808" rIns="93616" bIns="46808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ноября состоялась первая выездная выставка в селе Суерка</a:t>
            </a:r>
            <a:endParaRPr lang="ru-RU" sz="16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0979" y="3517164"/>
            <a:ext cx="215339" cy="79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4360" y="1077837"/>
            <a:ext cx="288032" cy="84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24788" y="1030648"/>
            <a:ext cx="288032" cy="84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4345" r="7285"/>
          <a:stretch/>
        </p:blipFill>
        <p:spPr>
          <a:xfrm>
            <a:off x="381353" y="2047621"/>
            <a:ext cx="4320480" cy="3082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/>
          <a:stretch/>
        </p:blipFill>
        <p:spPr>
          <a:xfrm>
            <a:off x="4745243" y="3589006"/>
            <a:ext cx="4191481" cy="30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иштяки\Desktop\Доклад 2018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9" y="0"/>
            <a:ext cx="9388886" cy="70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264" y="79577"/>
            <a:ext cx="8552109" cy="710083"/>
          </a:xfrm>
          <a:prstGeom prst="rect">
            <a:avLst/>
          </a:prstGeom>
          <a:noFill/>
        </p:spPr>
        <p:txBody>
          <a:bodyPr lIns="93616" tIns="46808" rIns="93616" bIns="46808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2000" b="1" dirty="0">
                <a:ln w="3175">
                  <a:noFill/>
                </a:ln>
                <a:solidFill>
                  <a:srgbClr val="7030A0"/>
                </a:solidFill>
                <a:latin typeface="+mj-lt"/>
              </a:rPr>
              <a:t>«Упоровский центр культуры и досуга»</a:t>
            </a:r>
          </a:p>
        </p:txBody>
      </p:sp>
      <p:pic>
        <p:nvPicPr>
          <p:cNvPr id="6" name="Picture 2" descr="C:\Users\Ништяки\Desktop\Символика\Без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84" y="75023"/>
            <a:ext cx="1002757" cy="10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иштяки\Desktop\Символика\Герб Упорово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2" y="57435"/>
            <a:ext cx="523966" cy="8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8612" y="81170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CC"/>
                </a:solidFill>
              </a:rPr>
              <a:t>Выставка «Кружева </a:t>
            </a:r>
            <a:r>
              <a:rPr lang="ru-RU" sz="2800" b="1" dirty="0">
                <a:solidFill>
                  <a:srgbClr val="9900CC"/>
                </a:solidFill>
              </a:rPr>
              <a:t>оконных наличников</a:t>
            </a:r>
            <a:r>
              <a:rPr lang="ru-RU" sz="2800" b="1" dirty="0" smtClean="0">
                <a:solidFill>
                  <a:srgbClr val="9900CC"/>
                </a:solidFill>
              </a:rPr>
              <a:t>»</a:t>
            </a:r>
            <a:endParaRPr lang="ru-RU" sz="2800" b="1" dirty="0">
              <a:solidFill>
                <a:srgbClr val="9900C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6" y="4374852"/>
            <a:ext cx="3323674" cy="2492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-1570"/>
          <a:stretch/>
        </p:blipFill>
        <p:spPr>
          <a:xfrm>
            <a:off x="5753789" y="4302631"/>
            <a:ext cx="2842933" cy="2564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r="25389"/>
          <a:stretch/>
        </p:blipFill>
        <p:spPr>
          <a:xfrm>
            <a:off x="778612" y="1385293"/>
            <a:ext cx="3194325" cy="2701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5"/>
          <a:stretch/>
        </p:blipFill>
        <p:spPr>
          <a:xfrm>
            <a:off x="5903449" y="1344019"/>
            <a:ext cx="2574029" cy="2701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01" y="2045457"/>
            <a:ext cx="2560014" cy="3265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04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4176</TotalTime>
  <Words>161</Words>
  <Application>Microsoft Office PowerPoint</Application>
  <PresentationFormat>Произвольный</PresentationFormat>
  <Paragraphs>23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</dc:creator>
  <cp:lastModifiedBy>User</cp:lastModifiedBy>
  <cp:revision>362</cp:revision>
  <cp:lastPrinted>2020-11-28T10:48:12Z</cp:lastPrinted>
  <dcterms:created xsi:type="dcterms:W3CDTF">2016-05-26T03:22:33Z</dcterms:created>
  <dcterms:modified xsi:type="dcterms:W3CDTF">2024-03-26T05:55:39Z</dcterms:modified>
</cp:coreProperties>
</file>