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4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7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2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1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2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1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4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F6D0-4BBF-4F65-82E3-AC828E7CF19A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47BC-67DF-482C-9F3A-16FAD8A1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2" y="365124"/>
            <a:ext cx="7441325" cy="60356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Штаб волонтёрского движения «Доброволец </a:t>
            </a:r>
            <a:r>
              <a:rPr lang="ru-RU" dirty="0" err="1" smtClean="0">
                <a:latin typeface="Arial Black" panose="020B0A04020102020204" pitchFamily="34" charset="0"/>
              </a:rPr>
              <a:t>Верхневолжья</a:t>
            </a:r>
            <a:r>
              <a:rPr lang="ru-RU" dirty="0" smtClean="0">
                <a:latin typeface="Arial Black" panose="020B0A04020102020204" pitchFamily="34" charset="0"/>
              </a:rPr>
              <a:t>»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19" y="1731085"/>
            <a:ext cx="4715368" cy="36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1" y="365125"/>
            <a:ext cx="11871433" cy="35289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Ребята из Штаба волонтёрского движения принимают участие в проведении и организации таких проектов как </a:t>
            </a:r>
            <a:br>
              <a:rPr lang="ru-RU" dirty="0" smtClean="0"/>
            </a:br>
            <a:r>
              <a:rPr lang="ru-RU" dirty="0" smtClean="0"/>
              <a:t>«Выходи во двор, поиграем» </a:t>
            </a:r>
            <a:br>
              <a:rPr lang="ru-RU" dirty="0" smtClean="0"/>
            </a:br>
            <a:r>
              <a:rPr lang="ru-RU" dirty="0" smtClean="0"/>
              <a:t>«Подари еду»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5" y="3563007"/>
            <a:ext cx="4393324" cy="3294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63006"/>
            <a:ext cx="4393324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09" y="365125"/>
            <a:ext cx="11729545" cy="1325563"/>
          </a:xfrm>
        </p:spPr>
        <p:txBody>
          <a:bodyPr/>
          <a:lstStyle/>
          <a:p>
            <a:pPr algn="ctr"/>
            <a:r>
              <a:rPr lang="ru-RU" dirty="0" smtClean="0"/>
              <a:t>Неизменные помощники в крупных городских мероприятиях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060">
            <a:off x="470417" y="2364827"/>
            <a:ext cx="4690242" cy="3126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653">
            <a:off x="6209860" y="2527180"/>
            <a:ext cx="5517932" cy="36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Ребята помогают животным.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24" y="1903686"/>
            <a:ext cx="6437586" cy="48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365125"/>
            <a:ext cx="11871435" cy="2740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Собрания Штаба проходят каждый вторник в 17:00 в молодёжном центре «Звёздный»</a:t>
            </a:r>
            <a:br>
              <a:rPr lang="ru-RU" dirty="0" smtClean="0"/>
            </a:br>
            <a:r>
              <a:rPr lang="ru-RU" dirty="0" smtClean="0"/>
              <a:t>На них ребята обсуждают новые задачи и общаются между собой, делятся опытом и развиваются.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3105807"/>
            <a:ext cx="4456387" cy="3342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52" y="3090042"/>
            <a:ext cx="4498428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365125"/>
            <a:ext cx="11713780" cy="2204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Ребят каждый год награждают на торжественном мероприятии 5 декабря, посвященном Всемирному дню волонтёра.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13" y="3036614"/>
            <a:ext cx="5054162" cy="3369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2" y="3036614"/>
            <a:ext cx="5054161" cy="33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Штаб волонтёрского движения «Доброволец Верхневолжья» </vt:lpstr>
      <vt:lpstr>Ребята из Штаба волонтёрского движения принимают участие в проведении и организации таких проектов как  «Выходи во двор, поиграем»  «Подари еду» </vt:lpstr>
      <vt:lpstr>Неизменные помощники в крупных городских мероприятиях</vt:lpstr>
      <vt:lpstr>Ребята помогают животным. </vt:lpstr>
      <vt:lpstr>Собрания Штаба проходят каждый вторник в 17:00 в молодёжном центре «Звёздный» На них ребята обсуждают новые задачи и общаются между собой, делятся опытом и развиваются.</vt:lpstr>
      <vt:lpstr>Ребят каждый год награждают на торжественном мероприятии 5 декабря, посвященном Всемирному дню волонтёра.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Штаб волонтёрского движения «Доброволец Верхневолжья» </dc:title>
  <dc:creator>Валентина Гришина</dc:creator>
  <cp:lastModifiedBy>Валентина Гришина</cp:lastModifiedBy>
  <cp:revision>4</cp:revision>
  <dcterms:created xsi:type="dcterms:W3CDTF">2024-09-22T12:38:17Z</dcterms:created>
  <dcterms:modified xsi:type="dcterms:W3CDTF">2024-09-22T13:24:19Z</dcterms:modified>
</cp:coreProperties>
</file>