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2" r:id="rId41"/>
    <p:sldId id="303" r:id="rId42"/>
    <p:sldId id="30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D73E-4B9C-4527-96C1-4AC5156CD4BC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CFBE-B393-4BC5-96FB-9EDD3BE62E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08318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Monotype Corsiva" pitchFamily="66" charset="0"/>
              </a:rPr>
              <a:t>Творческая жизнь</a:t>
            </a:r>
            <a:br>
              <a:rPr lang="ru-RU" sz="6600" b="1" dirty="0" smtClean="0">
                <a:latin typeface="Monotype Corsiva" pitchFamily="66" charset="0"/>
              </a:rPr>
            </a:br>
            <a:r>
              <a:rPr lang="ru-RU" sz="6600" b="1" dirty="0" smtClean="0">
                <a:latin typeface="Monotype Corsiva" pitchFamily="66" charset="0"/>
              </a:rPr>
              <a:t> клубной системы</a:t>
            </a:r>
            <a:endParaRPr lang="ru-RU" sz="66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68874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Monotype Corsiva" pitchFamily="66" charset="0"/>
              </a:rPr>
              <a:t>Межрайонный фестиваль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детской </a:t>
            </a:r>
            <a:r>
              <a:rPr lang="ru-RU" sz="5400" b="1" dirty="0">
                <a:latin typeface="Monotype Corsiva" pitchFamily="66" charset="0"/>
              </a:rPr>
              <a:t>эстрадной песни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«Серебряный дождь» -</a:t>
            </a:r>
            <a:r>
              <a:rPr lang="ru-RU" sz="5400" b="1" dirty="0" smtClean="0">
                <a:latin typeface="Monotype Corsiva" pitchFamily="66" charset="0"/>
              </a:rPr>
              <a:t>2023</a:t>
            </a:r>
            <a:r>
              <a:rPr lang="ru-RU" sz="5400" b="1" dirty="0">
                <a:latin typeface="Monotype Corsiva" pitchFamily="66" charset="0"/>
              </a:rPr>
              <a:t/>
            </a:r>
            <a:br>
              <a:rPr lang="ru-RU" sz="5400" b="1" dirty="0">
                <a:latin typeface="Monotype Corsiva" pitchFamily="66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mks-aban.krn.muzkult.ru/media/2019/04/30/1259005640/DSCN9832.JPG"/>
          <p:cNvPicPr>
            <a:picLocks noChangeAspect="1" noChangeArrowheads="1"/>
          </p:cNvPicPr>
          <p:nvPr/>
        </p:nvPicPr>
        <p:blipFill>
          <a:blip r:embed="rId2"/>
          <a:srcRect r="1124" b="8333"/>
          <a:stretch>
            <a:fillRect/>
          </a:stretch>
        </p:blipFill>
        <p:spPr bwMode="auto">
          <a:xfrm>
            <a:off x="-1" y="214290"/>
            <a:ext cx="9144001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mks-aban.krn.muzkult.ru/media/2019/04/30/1259004251/_DSC0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3"/>
            <a:ext cx="8660677" cy="6162927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/>
            </a:r>
            <a:br>
              <a:rPr lang="ru-RU" sz="6000" b="1" dirty="0" smtClean="0">
                <a:latin typeface="Monotype Corsiva" pitchFamily="66" charset="0"/>
              </a:rPr>
            </a:br>
            <a:r>
              <a:rPr lang="ru-RU" sz="6000" b="1" dirty="0">
                <a:latin typeface="Monotype Corsiva" pitchFamily="66" charset="0"/>
              </a:rPr>
              <a:t/>
            </a:r>
            <a:br>
              <a:rPr lang="ru-RU" sz="6000" b="1" dirty="0">
                <a:latin typeface="Monotype Corsiva" pitchFamily="66" charset="0"/>
              </a:rPr>
            </a:br>
            <a:r>
              <a:rPr lang="ru-RU" sz="6700" b="1" dirty="0" smtClean="0">
                <a:latin typeface="Monotype Corsiva" pitchFamily="66" charset="0"/>
              </a:rPr>
              <a:t>34-ый </a:t>
            </a:r>
            <a:r>
              <a:rPr lang="ru-RU" sz="6700" b="1" dirty="0">
                <a:latin typeface="Monotype Corsiva" pitchFamily="66" charset="0"/>
              </a:rPr>
              <a:t>открытый районный фестиваль "Играй, гармонь!"</a:t>
            </a:r>
            <a:br>
              <a:rPr lang="ru-RU" sz="6700" b="1" dirty="0">
                <a:latin typeface="Monotype Corsiva" pitchFamily="66" charset="0"/>
              </a:rPr>
            </a:br>
            <a:endParaRPr lang="ru-RU" sz="6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mks-aban.krn.muzkult.ru/media/2019/05/06/1258872531/DSC05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096"/>
            <a:ext cx="9144000" cy="6354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mks-aban.krn.muzkult.ru/media/2019/05/06/1258871266/_DSC06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156"/>
            <a:ext cx="9144000" cy="5116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mks-aban.krn.muzkult.ru/media/2019/05/06/1258871004/_DSC0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81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60" cy="5857916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Monotype Corsiva" pitchFamily="66" charset="0"/>
              </a:rPr>
              <a:t>Заключительный концерт районного смотра-конкурса </a:t>
            </a:r>
            <a:r>
              <a:rPr lang="ru-RU" sz="5400" b="1" dirty="0" smtClean="0">
                <a:latin typeface="Monotype Corsiva" pitchFamily="66" charset="0"/>
              </a:rPr>
              <a:t>самодеятельного народного творчества </a:t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 </a:t>
            </a:r>
            <a:r>
              <a:rPr lang="ru-RU" sz="5400" b="1" dirty="0">
                <a:latin typeface="Monotype Corsiva" pitchFamily="66" charset="0"/>
              </a:rPr>
              <a:t>«С юбилеем, Абанский район!»</a:t>
            </a:r>
            <a:br>
              <a:rPr lang="ru-RU" sz="5400" b="1" dirty="0">
                <a:latin typeface="Monotype Corsiva" pitchFamily="66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mks-aban.krn.muzkult.ru/media/2019/05/15/1261771218/_DSC07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81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mks-aban.krn.muzkult.ru/media/2019/05/15/1261771311/_DSC06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8260"/>
            <a:ext cx="9144000" cy="6081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451168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Открытый </a:t>
            </a:r>
            <a:r>
              <a:rPr lang="ru-RU" sz="6000" b="1" dirty="0">
                <a:latin typeface="Monotype Corsiva" pitchFamily="66" charset="0"/>
              </a:rPr>
              <a:t>фестиваль патриотической песни "</a:t>
            </a:r>
            <a:r>
              <a:rPr lang="ru-RU" sz="6000" b="1" dirty="0" smtClean="0">
                <a:latin typeface="Monotype Corsiva" pitchFamily="66" charset="0"/>
              </a:rPr>
              <a:t>ВОЗРОЖДЕНИЕ« - 2019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mks-aban.krn.muzkult.ru/media/2019/05/15/1261765738/_DSC05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"/>
            <a:ext cx="85814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/>
          <a:lstStyle/>
          <a:p>
            <a:r>
              <a:rPr lang="ru-RU" sz="5400" b="1" dirty="0">
                <a:latin typeface="Monotype Corsiva" pitchFamily="66" charset="0"/>
              </a:rPr>
              <a:t>Фестиваль патриотической песни Сибири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и </a:t>
            </a:r>
            <a:r>
              <a:rPr lang="ru-RU" sz="5400" b="1" dirty="0">
                <a:latin typeface="Monotype Corsiva" pitchFamily="66" charset="0"/>
              </a:rPr>
              <a:t>Дальнего Востока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«</a:t>
            </a:r>
            <a:r>
              <a:rPr lang="ru-RU" sz="5400" b="1" dirty="0">
                <a:latin typeface="Monotype Corsiva" pitchFamily="66" charset="0"/>
              </a:rPr>
              <a:t>Поет Россия»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6357982"/>
          </a:xfrm>
        </p:spPr>
        <p:txBody>
          <a:bodyPr>
            <a:noAutofit/>
          </a:bodyPr>
          <a:lstStyle/>
          <a:p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Анна </a:t>
            </a:r>
            <a:r>
              <a:rPr lang="ru-RU" sz="4800" b="1" i="1" dirty="0" err="1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Чекрышова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 и Оксана </a:t>
            </a:r>
            <a:r>
              <a:rPr lang="ru-RU" sz="4800" b="1" i="1" dirty="0" err="1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Конохова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 стали лауреатами </a:t>
            </a: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/>
            </a:r>
            <a:b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</a:b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I 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степени, </a:t>
            </a: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Любовь 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Лузина </a:t>
            </a:r>
            <a:r>
              <a:rPr lang="ru-RU" sz="4800" b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лауреатом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 III степени в номинации </a:t>
            </a: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/>
            </a:r>
            <a:b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</a:b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"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Эстрадная песня"! </a:t>
            </a: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/>
            </a:r>
            <a:b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</a:b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А 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Алексей </a:t>
            </a:r>
            <a:r>
              <a:rPr lang="ru-RU" sz="4800" b="1" i="1" dirty="0" err="1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Конохов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, дебютант фестиваля, стал лауреатом III степени в номинации </a:t>
            </a: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/>
            </a:r>
            <a:b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</a:br>
            <a:r>
              <a:rPr lang="ru-RU" sz="4800" b="1" i="1" dirty="0" smtClean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"</a:t>
            </a:r>
            <a:r>
              <a:rPr lang="ru-RU" sz="4800" b="1" i="1" dirty="0">
                <a:ln>
                  <a:solidFill>
                    <a:schemeClr val="bg1"/>
                  </a:solidFill>
                </a:ln>
                <a:latin typeface="Monotype Corsiva" pitchFamily="66" charset="0"/>
              </a:rPr>
              <a:t>Молодые голоса"! </a:t>
            </a:r>
            <a:endParaRPr lang="ru-RU" sz="4800" b="1" dirty="0">
              <a:ln>
                <a:solidFill>
                  <a:schemeClr val="bg1"/>
                </a:solidFill>
              </a:ln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6887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1 июня – Международный день защиты детей</a:t>
            </a:r>
            <a:endParaRPr lang="ru-RU" sz="5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https://mks-aban.krn.muzkult.ru/media/2019/06/03/1262202072/DSCN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https://mks-aban.krn.muzkult.ru/media/2019/06/03/1262202671/DSCN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28" cy="6886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s://mks-aban.krn.muzkult.ru/media/2019/06/03/1262205102/DSCN99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2127" cy="6886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" y="0"/>
            <a:ext cx="914307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3000396"/>
          </a:xfrm>
        </p:spPr>
        <p:txBody>
          <a:bodyPr>
            <a:noAutofit/>
          </a:bodyPr>
          <a:lstStyle/>
          <a:p>
            <a:r>
              <a:rPr lang="ru-RU" sz="6000" b="1" dirty="0">
                <a:latin typeface="Monotype Corsiva" pitchFamily="66" charset="0"/>
              </a:rPr>
              <a:t>День России -</a:t>
            </a:r>
            <a:r>
              <a:rPr lang="ru-RU" sz="6000" b="1" dirty="0" smtClean="0">
                <a:latin typeface="Monotype Corsiva" pitchFamily="66" charset="0"/>
              </a:rPr>
              <a:t>2023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sz="4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s://mks-aban.krn.muzkult.ru/media/2019/06/13/1260671564/_DSC1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s://mks-aban.krn.muzkult.ru/media/2019/06/13/1260671660/_DSC1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914400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sus\Documents\сайт\возрождение 2018\2019\DSCN87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mks-aban.krn.muzkult.ru/media/2019/06/13/1260671665/_DSC17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"/>
            <a:ext cx="9144000" cy="6081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mks-aban.krn.muzkult.ru/media/2019/06/13/1260671714/_DSC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486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011750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Monotype Corsiva" pitchFamily="66" charset="0"/>
              </a:rPr>
              <a:t>Краевой чувашский национальный праздник "</a:t>
            </a:r>
            <a:r>
              <a:rPr lang="ru-RU" sz="5400" b="1" dirty="0" err="1">
                <a:latin typeface="Monotype Corsiva" pitchFamily="66" charset="0"/>
              </a:rPr>
              <a:t>Акатуй</a:t>
            </a:r>
            <a:r>
              <a:rPr lang="ru-RU" sz="5400" b="1" dirty="0">
                <a:latin typeface="Monotype Corsiva" pitchFamily="66" charset="0"/>
              </a:rPr>
              <a:t>"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sz="4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mks-aban.krn.muzkult.ru/media/2019/07/03/1261431797/IMG_6268.JPG"/>
          <p:cNvPicPr>
            <a:picLocks noChangeAspect="1" noChangeArrowheads="1"/>
          </p:cNvPicPr>
          <p:nvPr/>
        </p:nvPicPr>
        <p:blipFill>
          <a:blip r:embed="rId2"/>
          <a:srcRect l="7142" r="22223" b="33334"/>
          <a:stretch>
            <a:fillRect/>
          </a:stretch>
        </p:blipFill>
        <p:spPr bwMode="auto">
          <a:xfrm rot="21196625">
            <a:off x="39677" y="201711"/>
            <a:ext cx="6551098" cy="4724542"/>
          </a:xfrm>
          <a:prstGeom prst="roundRect">
            <a:avLst/>
          </a:prstGeom>
          <a:noFill/>
        </p:spPr>
      </p:pic>
      <p:pic>
        <p:nvPicPr>
          <p:cNvPr id="45060" name="Picture 4" descr="https://mks-aban.krn.muzkult.ru/media/2019/07/03/1261431782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6229">
            <a:off x="5596155" y="2077440"/>
            <a:ext cx="3447741" cy="4556281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5932"/>
          </a:xfrm>
        </p:spPr>
        <p:txBody>
          <a:bodyPr/>
          <a:lstStyle/>
          <a:p>
            <a:r>
              <a:rPr lang="ru-RU" sz="6000" b="1" dirty="0" smtClean="0">
                <a:latin typeface="Monotype Corsiva" pitchFamily="66" charset="0"/>
              </a:rPr>
              <a:t/>
            </a:r>
            <a:br>
              <a:rPr lang="ru-RU" sz="6000" b="1" dirty="0" smtClean="0">
                <a:latin typeface="Monotype Corsiva" pitchFamily="66" charset="0"/>
              </a:rPr>
            </a:br>
            <a:r>
              <a:rPr lang="ru-RU" sz="6000" b="1" dirty="0" smtClean="0">
                <a:latin typeface="Monotype Corsiva" pitchFamily="66" charset="0"/>
              </a:rPr>
              <a:t>Краевой </a:t>
            </a:r>
            <a:r>
              <a:rPr lang="ru-RU" sz="6000" b="1" dirty="0">
                <a:latin typeface="Monotype Corsiva" pitchFamily="66" charset="0"/>
              </a:rPr>
              <a:t>сабантуй - 2019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0" name="Picture 2" descr="https://mks-aban.krn.muzkult.ru/media/2019/07/01/1261381720/DSCN06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12828">
            <a:off x="15756" y="191344"/>
            <a:ext cx="6391171" cy="4793379"/>
          </a:xfrm>
          <a:prstGeom prst="roundRect">
            <a:avLst/>
          </a:prstGeom>
          <a:noFill/>
        </p:spPr>
      </p:pic>
      <p:pic>
        <p:nvPicPr>
          <p:cNvPr id="48132" name="Picture 4" descr="https://mks-aban.krn.muzkult.ru/media/2019/07/01/1261381711/sabantuj_001.jpg"/>
          <p:cNvPicPr>
            <a:picLocks noChangeAspect="1" noChangeArrowheads="1"/>
          </p:cNvPicPr>
          <p:nvPr/>
        </p:nvPicPr>
        <p:blipFill>
          <a:blip r:embed="rId4"/>
          <a:srcRect l="5606" t="3152"/>
          <a:stretch>
            <a:fillRect/>
          </a:stretch>
        </p:blipFill>
        <p:spPr bwMode="auto">
          <a:xfrm rot="568121">
            <a:off x="5398328" y="1855896"/>
            <a:ext cx="3883224" cy="515662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Районный </a:t>
            </a:r>
            <a:r>
              <a:rPr lang="ru-RU" sz="5400" b="1" dirty="0">
                <a:latin typeface="Monotype Corsiva" pitchFamily="66" charset="0"/>
              </a:rPr>
              <a:t>фестиваль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«</a:t>
            </a:r>
            <a:r>
              <a:rPr lang="ru-RU" sz="5400" b="1" dirty="0">
                <a:latin typeface="Monotype Corsiva" pitchFamily="66" charset="0"/>
              </a:rPr>
              <a:t>Радуга семейных талантов</a:t>
            </a:r>
            <a:r>
              <a:rPr lang="ru-RU" sz="5400" b="1" dirty="0" smtClean="0">
                <a:latin typeface="Monotype Corsiva" pitchFamily="66" charset="0"/>
              </a:rPr>
              <a:t>»</a:t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с. Березовка</a:t>
            </a:r>
            <a:endParaRPr lang="ru-RU" sz="5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https://mks-aban.krn.muzkult.ru/media/2019/08/06/1263925210/_DSC0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9144000" cy="4805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mks-aban.krn.muzkult.ru/media/2019/08/06/1263925167/_DSC09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26" name="Picture 2" descr="https://mks-aban.krn.muzkult.ru/media/2019/08/06/1263925147/_DSC07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91130"/>
            <a:ext cx="9144000" cy="6081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sus\Documents\сайт\возрождение 2018\2019\DSCN8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44000" cy="5840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/>
          <a:lstStyle/>
          <a:p>
            <a:r>
              <a:rPr lang="ru-RU" sz="5400" b="1" dirty="0" smtClean="0">
                <a:latin typeface="Monotype Corsiva" pitchFamily="66" charset="0"/>
              </a:rPr>
              <a:t>Школа работника культуры - </a:t>
            </a:r>
            <a:r>
              <a:rPr lang="ru-RU" sz="5400" b="1" dirty="0" smtClean="0">
                <a:latin typeface="Monotype Corsiva" pitchFamily="66" charset="0"/>
              </a:rPr>
              <a:t>2022!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ks-aban.krn.muzkult.ru/media/2019/08/07/1263683314/DSC096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0385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https://mks-aban.krn.muzkult.ru/media/2019/08/07/1263682502/DSC094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" y="428604"/>
            <a:ext cx="9144028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508318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5400" b="1" dirty="0" smtClean="0">
                <a:latin typeface="Monotype Corsiva" pitchFamily="66" charset="0"/>
              </a:rPr>
              <a:t>Районный фестиваль исполнителей народной песни среди  людей старшего поколения</a:t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«Осенние </a:t>
            </a:r>
            <a:r>
              <a:rPr lang="ru-RU" sz="5400" b="1" dirty="0">
                <a:latin typeface="Monotype Corsiva" pitchFamily="66" charset="0"/>
              </a:rPr>
              <a:t>напевы"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https://mks-aban.krn.muzkult.ru/media/2019/10/18/1266066097/i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s://mks-aban.krn.muzkult.ru/media/2019/10/17/1266036405/GcBvNde5o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863" y="571480"/>
            <a:ext cx="9158864" cy="5500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https://mks-aban.krn.muzkult.ru/media/2019/10/18/1266066056/i_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9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https://mks-aban.krn.muzkult.ru/media/2019/10/18/1266066053/i_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144000" cy="6086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https://mks-aban.krn.muzkult.ru/media/2019/10/17/1266036410/GZxScuzG0o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9157654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Благодарим за внимание!</a:t>
            </a:r>
            <a:endParaRPr lang="ru-RU" sz="5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29750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>
                <a:latin typeface="Monotype Corsiva" pitchFamily="66" charset="0"/>
              </a:rPr>
              <a:t/>
            </a:r>
            <a:br>
              <a:rPr lang="ru-RU" sz="5400" b="1" dirty="0">
                <a:latin typeface="Monotype Corsiva" pitchFamily="66" charset="0"/>
              </a:rPr>
            </a:br>
            <a:r>
              <a:rPr lang="ru-RU" sz="6000" b="1" dirty="0" smtClean="0">
                <a:latin typeface="Monotype Corsiva" pitchFamily="66" charset="0"/>
              </a:rPr>
              <a:t>Краевой </a:t>
            </a:r>
            <a:r>
              <a:rPr lang="ru-RU" sz="6000" b="1" dirty="0">
                <a:latin typeface="Monotype Corsiva" pitchFamily="66" charset="0"/>
              </a:rPr>
              <a:t>смотр-конкурс исполнителей народной песни</a:t>
            </a:r>
            <a:br>
              <a:rPr lang="ru-RU" sz="6000" b="1" dirty="0">
                <a:latin typeface="Monotype Corsiva" pitchFamily="66" charset="0"/>
              </a:rPr>
            </a:br>
            <a:r>
              <a:rPr lang="ru-RU" sz="6000" b="1" dirty="0">
                <a:latin typeface="Monotype Corsiva" pitchFamily="66" charset="0"/>
              </a:rPr>
              <a:t>«Сибирская глубинка</a:t>
            </a:r>
            <a:r>
              <a:rPr lang="ru-RU" sz="6000" b="1" dirty="0" smtClean="0">
                <a:latin typeface="Monotype Corsiva" pitchFamily="66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ks-aban.krn.muzkult.ru/media/2019/03/07/1259816703/DSC03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" y="1571612"/>
            <a:ext cx="9144017" cy="52863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500438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b="1" dirty="0">
                <a:latin typeface="Monotype Corsiva" pitchFamily="66" charset="0"/>
              </a:rPr>
              <a:t>Хор «Надежда» </a:t>
            </a:r>
            <a:r>
              <a:rPr lang="ru-RU" b="1" dirty="0" err="1">
                <a:latin typeface="Monotype Corsiva" pitchFamily="66" charset="0"/>
              </a:rPr>
              <a:t>Абанского</a:t>
            </a:r>
            <a:r>
              <a:rPr lang="ru-RU" b="1" dirty="0">
                <a:latin typeface="Monotype Corsiva" pitchFamily="66" charset="0"/>
              </a:rPr>
              <a:t> РДК в номинации «Хоровое пение» </a:t>
            </a:r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сельские 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коллективы,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руководитель 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Анастасия </a:t>
            </a:r>
            <a:r>
              <a:rPr lang="ru-RU" b="1" dirty="0" err="1">
                <a:solidFill>
                  <a:schemeClr val="bg1"/>
                </a:solidFill>
                <a:latin typeface="Monotype Corsiva" pitchFamily="66" charset="0"/>
              </a:rPr>
              <a:t>Ботрочук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, награжден дипломом II степени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ttps://mks-aban.krn.muzkult.ru/media/2019/03/07/1259816595/DSC03011_Kopirovat.JPG"/>
          <p:cNvPicPr>
            <a:picLocks noChangeAspect="1" noChangeArrowheads="1"/>
          </p:cNvPicPr>
          <p:nvPr/>
        </p:nvPicPr>
        <p:blipFill>
          <a:blip r:embed="rId3"/>
          <a:srcRect t="14991" b="16508"/>
          <a:stretch>
            <a:fillRect/>
          </a:stretch>
        </p:blipFill>
        <p:spPr bwMode="auto">
          <a:xfrm>
            <a:off x="714348" y="2857496"/>
            <a:ext cx="7786742" cy="4000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143248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Monotype Corsiva" pitchFamily="66" charset="0"/>
              </a:rPr>
              <a:t>Вокальная группа «Девчата» </a:t>
            </a:r>
            <a:r>
              <a:rPr lang="ru-RU" sz="4000" b="1" dirty="0" err="1">
                <a:latin typeface="Monotype Corsiva" pitchFamily="66" charset="0"/>
              </a:rPr>
              <a:t>Почетского</a:t>
            </a:r>
            <a:r>
              <a:rPr lang="ru-RU" sz="4000" b="1" dirty="0">
                <a:latin typeface="Monotype Corsiva" pitchFamily="66" charset="0"/>
              </a:rPr>
              <a:t> СДК, </a:t>
            </a:r>
            <a:r>
              <a:rPr lang="ru-RU" sz="4000" b="1" dirty="0" smtClean="0">
                <a:latin typeface="Monotype Corsiva" pitchFamily="66" charset="0"/>
              </a:rPr>
              <a:t>рук. Рада </a:t>
            </a:r>
            <a:r>
              <a:rPr lang="ru-RU" sz="4000" b="1" dirty="0" err="1" smtClean="0">
                <a:latin typeface="Monotype Corsiva" pitchFamily="66" charset="0"/>
              </a:rPr>
              <a:t>Скопцова</a:t>
            </a:r>
            <a:r>
              <a:rPr lang="ru-RU" sz="4000" b="1" dirty="0" smtClean="0">
                <a:latin typeface="Monotype Corsiva" pitchFamily="66" charset="0"/>
              </a:rPr>
              <a:t> 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Лауреаты </a:t>
            </a:r>
            <a:r>
              <a:rPr lang="ru-RU" sz="4000" b="1" dirty="0">
                <a:latin typeface="Monotype Corsiva" pitchFamily="66" charset="0"/>
              </a:rPr>
              <a:t>III  степени в номинации «Ансамблевое пение» сельские коллективы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sus\Desktop\на сайт\kartinkijane.ru-31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8332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Межрайонный </a:t>
            </a:r>
            <a:r>
              <a:rPr lang="ru-RU" sz="4800" b="1" dirty="0">
                <a:latin typeface="Monotype Corsiva" pitchFamily="66" charset="0"/>
              </a:rPr>
              <a:t>хореографический фестиваль-конкурс </a:t>
            </a:r>
            <a:r>
              <a:rPr lang="ru-RU" sz="4800" b="1" dirty="0" smtClean="0">
                <a:latin typeface="Monotype Corsiva" pitchFamily="66" charset="0"/>
              </a:rPr>
              <a:t>«</a:t>
            </a:r>
            <a:r>
              <a:rPr lang="ru-RU" sz="4800" b="1" dirty="0" smtClean="0">
                <a:latin typeface="Monotype Corsiva" pitchFamily="66" charset="0"/>
              </a:rPr>
              <a:t>Терпсихора-2022»</a:t>
            </a:r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с. Дзержинское.</a:t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 Наша </a:t>
            </a:r>
            <a:r>
              <a:rPr lang="ru-RU" sz="4800" b="1" dirty="0">
                <a:latin typeface="Monotype Corsiva" pitchFamily="66" charset="0"/>
              </a:rPr>
              <a:t>танцевальная группа ансамбля песни и танца "Бирюсинские зори" </a:t>
            </a:r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(</a:t>
            </a:r>
            <a:r>
              <a:rPr lang="ru-RU" sz="4800" b="1" dirty="0">
                <a:latin typeface="Monotype Corsiva" pitchFamily="66" charset="0"/>
              </a:rPr>
              <a:t>рук. Вадим Литвиненко) </a:t>
            </a:r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стала </a:t>
            </a:r>
            <a:r>
              <a:rPr lang="ru-RU" sz="4800" b="1" dirty="0">
                <a:latin typeface="Monotype Corsiva" pitchFamily="66" charset="0"/>
              </a:rPr>
              <a:t>лауреатом II степени </a:t>
            </a:r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в </a:t>
            </a:r>
            <a:r>
              <a:rPr lang="ru-RU" sz="4800" b="1" dirty="0">
                <a:latin typeface="Monotype Corsiva" pitchFamily="66" charset="0"/>
              </a:rPr>
              <a:t>номинации "Народный танец"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mks-aban.krn.muzkult.ru/media/2019/04/22/1259244497/Terpsixor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3435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</TotalTime>
  <Words>89</Words>
  <Application>Microsoft Office PowerPoint</Application>
  <PresentationFormat>Экран (4:3)</PresentationFormat>
  <Paragraphs>19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Творческая жизнь  клубной системы</vt:lpstr>
      <vt:lpstr>Открытый фестиваль патриотической песни "ВОЗРОЖДЕНИЕ« - 2019</vt:lpstr>
      <vt:lpstr>Презентация PowerPoint</vt:lpstr>
      <vt:lpstr>Презентация PowerPoint</vt:lpstr>
      <vt:lpstr>  Краевой смотр-конкурс исполнителей народной песни «Сибирская глубинка» </vt:lpstr>
      <vt:lpstr> Хор «Надежда» Абанского РДК в номинации «Хоровое пение»  сельские коллективы,  руководитель Анастасия Ботрочук, награжден дипломом II степени</vt:lpstr>
      <vt:lpstr>Вокальная группа «Девчата» Почетского СДК, рук. Рада Скопцова  Лауреаты III  степени в номинации «Ансамблевое пение» сельские коллективы</vt:lpstr>
      <vt:lpstr>Межрайонный хореографический фестиваль-конкурс «Терпсихора-2022» с. Дзержинское.  Наша танцевальная группа ансамбля песни и танца "Бирюсинские зори"  (рук. Вадим Литвиненко)  стала лауреатом II степени  в номинации "Народный танец"</vt:lpstr>
      <vt:lpstr>Презентация PowerPoint</vt:lpstr>
      <vt:lpstr>Межрайонный фестиваль  детской эстрадной песни  «Серебряный дождь» -2023 </vt:lpstr>
      <vt:lpstr>Презентация PowerPoint</vt:lpstr>
      <vt:lpstr>Презентация PowerPoint</vt:lpstr>
      <vt:lpstr>  34-ый открытый районный фестиваль "Играй, гармонь!" </vt:lpstr>
      <vt:lpstr>Презентация PowerPoint</vt:lpstr>
      <vt:lpstr>Презентация PowerPoint</vt:lpstr>
      <vt:lpstr>Презентация PowerPoint</vt:lpstr>
      <vt:lpstr>Заключительный концерт районного смотра-конкурса самодеятельного народного творчества   «С юбилеем, Абанский район!» </vt:lpstr>
      <vt:lpstr>Презентация PowerPoint</vt:lpstr>
      <vt:lpstr>Презентация PowerPoint</vt:lpstr>
      <vt:lpstr>Презентация PowerPoint</vt:lpstr>
      <vt:lpstr>Фестиваль патриотической песни Сибири  и Дальнего Востока  «Поет Россия» </vt:lpstr>
      <vt:lpstr>Анна Чекрышова и Оксана Конохова стали лауреатами  I степени, Любовь Лузина лауреатом III степени в номинации  "Эстрадная песня"!  А Алексей Конохов, дебютант фестиваля, стал лауреатом III степени в номинации  "Молодые голоса"! </vt:lpstr>
      <vt:lpstr>1 июня – Международный день защиты детей</vt:lpstr>
      <vt:lpstr>Презентация PowerPoint</vt:lpstr>
      <vt:lpstr>Презентация PowerPoint</vt:lpstr>
      <vt:lpstr>Презентация PowerPoint</vt:lpstr>
      <vt:lpstr>День России -2023 </vt:lpstr>
      <vt:lpstr>Презентация PowerPoint</vt:lpstr>
      <vt:lpstr>Презентация PowerPoint</vt:lpstr>
      <vt:lpstr>Презентация PowerPoint</vt:lpstr>
      <vt:lpstr>Презентация PowerPoint</vt:lpstr>
      <vt:lpstr>Краевой чувашский национальный праздник "Акатуй" </vt:lpstr>
      <vt:lpstr>Презентация PowerPoint</vt:lpstr>
      <vt:lpstr> Краевой сабантуй - 2019 </vt:lpstr>
      <vt:lpstr>Презентация PowerPoint</vt:lpstr>
      <vt:lpstr>Районный фестиваль  «Радуга семейных талантов» с. Березовка</vt:lpstr>
      <vt:lpstr>Презентация PowerPoint</vt:lpstr>
      <vt:lpstr>Презентация PowerPoint</vt:lpstr>
      <vt:lpstr>Презентация PowerPoint</vt:lpstr>
      <vt:lpstr>Школа работника культуры - 2022! </vt:lpstr>
      <vt:lpstr>Презентация PowerPoint</vt:lpstr>
      <vt:lpstr>Презентация PowerPoint</vt:lpstr>
      <vt:lpstr> Районный фестиваль исполнителей народной песни среди  людей старшего поколения «Осенние напевы"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User</cp:lastModifiedBy>
  <cp:revision>20</cp:revision>
  <dcterms:created xsi:type="dcterms:W3CDTF">2019-10-21T06:21:08Z</dcterms:created>
  <dcterms:modified xsi:type="dcterms:W3CDTF">2023-06-22T03:03:36Z</dcterms:modified>
</cp:coreProperties>
</file>