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8" r:id="rId3"/>
    <p:sldId id="269" r:id="rId4"/>
    <p:sldId id="27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8DA3-2385-4694-BD3D-E785C98D104A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5849F25-839C-4F79-A322-7FF556B2F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297947"/>
      </p:ext>
    </p:extLst>
  </p:cSld>
  <p:clrMapOvr>
    <a:masterClrMapping/>
  </p:clrMapOvr>
  <p:transition spd="slow" advClick="0" advTm="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8DA3-2385-4694-BD3D-E785C98D104A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849F25-839C-4F79-A322-7FF556B2F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76045"/>
      </p:ext>
    </p:extLst>
  </p:cSld>
  <p:clrMapOvr>
    <a:masterClrMapping/>
  </p:clrMapOvr>
  <p:transition spd="slow" advClick="0" advTm="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8DA3-2385-4694-BD3D-E785C98D104A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849F25-839C-4F79-A322-7FF556B2F2B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7505112"/>
      </p:ext>
    </p:extLst>
  </p:cSld>
  <p:clrMapOvr>
    <a:masterClrMapping/>
  </p:clrMapOvr>
  <p:transition spd="slow" advClick="0" advTm="5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8DA3-2385-4694-BD3D-E785C98D104A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849F25-839C-4F79-A322-7FF556B2F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43551"/>
      </p:ext>
    </p:extLst>
  </p:cSld>
  <p:clrMapOvr>
    <a:masterClrMapping/>
  </p:clrMapOvr>
  <p:transition spd="slow" advClick="0" advTm="5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8DA3-2385-4694-BD3D-E785C98D104A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849F25-839C-4F79-A322-7FF556B2F2B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391301"/>
      </p:ext>
    </p:extLst>
  </p:cSld>
  <p:clrMapOvr>
    <a:masterClrMapping/>
  </p:clrMapOvr>
  <p:transition spd="slow" advClick="0" advTm="5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8DA3-2385-4694-BD3D-E785C98D104A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849F25-839C-4F79-A322-7FF556B2F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524303"/>
      </p:ext>
    </p:extLst>
  </p:cSld>
  <p:clrMapOvr>
    <a:masterClrMapping/>
  </p:clrMapOvr>
  <p:transition spd="slow" advClick="0" advTm="5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8DA3-2385-4694-BD3D-E785C98D104A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9F25-839C-4F79-A322-7FF556B2F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20986"/>
      </p:ext>
    </p:extLst>
  </p:cSld>
  <p:clrMapOvr>
    <a:masterClrMapping/>
  </p:clrMapOvr>
  <p:transition spd="slow" advClick="0" advTm="5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8DA3-2385-4694-BD3D-E785C98D104A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9F25-839C-4F79-A322-7FF556B2F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75279"/>
      </p:ext>
    </p:extLst>
  </p:cSld>
  <p:clrMapOvr>
    <a:masterClrMapping/>
  </p:clrMapOvr>
  <p:transition spd="slow" advClick="0"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8DA3-2385-4694-BD3D-E785C98D104A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9F25-839C-4F79-A322-7FF556B2F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09485"/>
      </p:ext>
    </p:extLst>
  </p:cSld>
  <p:clrMapOvr>
    <a:masterClrMapping/>
  </p:clrMapOvr>
  <p:transition spd="slow" advClick="0" advTm="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8DA3-2385-4694-BD3D-E785C98D104A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849F25-839C-4F79-A322-7FF556B2F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19901"/>
      </p:ext>
    </p:extLst>
  </p:cSld>
  <p:clrMapOvr>
    <a:masterClrMapping/>
  </p:clrMapOvr>
  <p:transition spd="slow" advClick="0" advTm="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8DA3-2385-4694-BD3D-E785C98D104A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849F25-839C-4F79-A322-7FF556B2F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355732"/>
      </p:ext>
    </p:extLst>
  </p:cSld>
  <p:clrMapOvr>
    <a:masterClrMapping/>
  </p:clrMapOvr>
  <p:transition spd="slow" advClick="0" advTm="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8DA3-2385-4694-BD3D-E785C98D104A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849F25-839C-4F79-A322-7FF556B2F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663379"/>
      </p:ext>
    </p:extLst>
  </p:cSld>
  <p:clrMapOvr>
    <a:masterClrMapping/>
  </p:clrMapOvr>
  <p:transition spd="slow" advClick="0" advTm="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8DA3-2385-4694-BD3D-E785C98D104A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9F25-839C-4F79-A322-7FF556B2F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73659"/>
      </p:ext>
    </p:extLst>
  </p:cSld>
  <p:clrMapOvr>
    <a:masterClrMapping/>
  </p:clrMapOvr>
  <p:transition spd="slow" advClick="0" advTm="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8DA3-2385-4694-BD3D-E785C98D104A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9F25-839C-4F79-A322-7FF556B2F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671881"/>
      </p:ext>
    </p:extLst>
  </p:cSld>
  <p:clrMapOvr>
    <a:masterClrMapping/>
  </p:clrMapOvr>
  <p:transition spd="slow" advClick="0" advTm="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8DA3-2385-4694-BD3D-E785C98D104A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9F25-839C-4F79-A322-7FF556B2F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12111"/>
      </p:ext>
    </p:extLst>
  </p:cSld>
  <p:clrMapOvr>
    <a:masterClrMapping/>
  </p:clrMapOvr>
  <p:transition spd="slow" advClick="0" advTm="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8DA3-2385-4694-BD3D-E785C98D104A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849F25-839C-4F79-A322-7FF556B2F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715774"/>
      </p:ext>
    </p:extLst>
  </p:cSld>
  <p:clrMapOvr>
    <a:masterClrMapping/>
  </p:clrMapOvr>
  <p:transition spd="slow" advClick="0" advTm="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18DA3-2385-4694-BD3D-E785C98D104A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5849F25-839C-4F79-A322-7FF556B2F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0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 advClick="0" advTm="5000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39" y="0"/>
            <a:ext cx="4366161" cy="4086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0449" y="2906484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ВОЛОНТЕРСКИЙ ЦЕНТР </a:t>
            </a:r>
            <a:br>
              <a:rPr lang="ru-RU" sz="2800" dirty="0" smtClean="0"/>
            </a:br>
            <a:r>
              <a:rPr lang="ru-RU" sz="2800" dirty="0" smtClean="0"/>
              <a:t>МУНИЦИПАЛЬНОГО БЮДЖЕТНОГО УЧРЕЖДЕНИЯ ДОПОЛНИТЕЛЬНОГО ОБРАЗОВАНИЯ </a:t>
            </a:r>
            <a:br>
              <a:rPr lang="ru-RU" sz="2800" dirty="0" smtClean="0"/>
            </a:br>
            <a:r>
              <a:rPr lang="ru-RU" sz="2800" dirty="0" smtClean="0"/>
              <a:t>ДЕТСКАЯ ШКОЛА ИСКУССТВ №5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2948" y="5169265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«МЫ - ВМЕСТЕ»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449433450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118" y="561669"/>
            <a:ext cx="8911687" cy="128089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</a:rPr>
              <a:t>ВОЛОНТЕРЫ КУЛЬТУРНЫХ СОБЫТИЙ</a:t>
            </a:r>
            <a:r>
              <a:rPr lang="ru-RU" i="1" dirty="0" smtClean="0">
                <a:latin typeface="Sylfaen" panose="010A0502050306030303" pitchFamily="18" charset="0"/>
              </a:rPr>
              <a:t/>
            </a:r>
            <a:br>
              <a:rPr lang="ru-RU" i="1" dirty="0" smtClean="0">
                <a:latin typeface="Sylfaen" panose="010A0502050306030303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8685" y="1489812"/>
            <a:ext cx="8528554" cy="50848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Концерт </a:t>
            </a:r>
            <a:r>
              <a:rPr lang="ru-RU" dirty="0"/>
              <a:t>"Добрый день" </a:t>
            </a:r>
            <a:r>
              <a:rPr lang="ru-RU" dirty="0" smtClean="0"/>
              <a:t>для </a:t>
            </a:r>
            <a:r>
              <a:rPr lang="ru-RU" dirty="0"/>
              <a:t>старшего поколения в городской библиотеке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13171"/>
          <a:stretch/>
        </p:blipFill>
        <p:spPr>
          <a:xfrm>
            <a:off x="564278" y="2285999"/>
            <a:ext cx="5426604" cy="41147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2" t="23578" r="8282"/>
          <a:stretch/>
        </p:blipFill>
        <p:spPr>
          <a:xfrm>
            <a:off x="6242962" y="2285999"/>
            <a:ext cx="538776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42300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331" y="595123"/>
            <a:ext cx="8911687" cy="128089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</a:rPr>
              <a:t>ВОЛОНТЕРЫ КУЛЬТУРНЫХ СОБЫТИЙ</a:t>
            </a:r>
            <a:r>
              <a:rPr lang="ru-RU" i="1" dirty="0" smtClean="0">
                <a:latin typeface="Sylfaen" panose="010A0502050306030303" pitchFamily="18" charset="0"/>
              </a:rPr>
              <a:t/>
            </a:r>
            <a:br>
              <a:rPr lang="ru-RU" i="1" dirty="0" smtClean="0">
                <a:latin typeface="Sylfaen" panose="010A0502050306030303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5897" y="1367524"/>
            <a:ext cx="8528554" cy="50848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Концерт </a:t>
            </a:r>
            <a:r>
              <a:rPr lang="ru-RU" dirty="0"/>
              <a:t>для людей с инвалидностью "Гармония в звуках: Вдохновение и Исцеление"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9756" r="2033" b="10245"/>
          <a:stretch/>
        </p:blipFill>
        <p:spPr>
          <a:xfrm>
            <a:off x="802888" y="2252547"/>
            <a:ext cx="5529643" cy="36129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860" y="2252548"/>
            <a:ext cx="4313664" cy="36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68782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0878" y="708494"/>
            <a:ext cx="8911687" cy="796921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</a:rPr>
              <a:t>ВОЛОНТЕРЫ  ГУМАНИТАРНОЙ ПОМОЩИ </a:t>
            </a:r>
            <a:r>
              <a:rPr lang="ru-RU" i="1" dirty="0" smtClean="0">
                <a:latin typeface="Sylfaen" panose="010A0502050306030303" pitchFamily="18" charset="0"/>
              </a:rPr>
              <a:t/>
            </a:r>
            <a:br>
              <a:rPr lang="ru-RU" i="1" dirty="0" smtClean="0">
                <a:latin typeface="Sylfaen" panose="010A0502050306030303" pitchFamily="18" charset="0"/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23" y="2051825"/>
            <a:ext cx="4966009" cy="37245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354" y="2051825"/>
            <a:ext cx="4627411" cy="37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04250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952" y="68619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</a:rPr>
              <a:t>И многие другие проекты…</a:t>
            </a:r>
            <a:r>
              <a:rPr lang="ru-RU" i="1" dirty="0">
                <a:latin typeface="Sylfaen" panose="010A0502050306030303" pitchFamily="18" charset="0"/>
              </a:rPr>
              <a:t/>
            </a:r>
            <a:br>
              <a:rPr lang="ru-RU" i="1" dirty="0">
                <a:latin typeface="Sylfaen" panose="010A0502050306030303" pitchFamily="18" charset="0"/>
              </a:rPr>
            </a:br>
            <a:r>
              <a:rPr lang="ru-RU" i="1" dirty="0" smtClean="0">
                <a:latin typeface="Sylfaen" panose="010A0502050306030303" pitchFamily="18" charset="0"/>
              </a:rPr>
              <a:t/>
            </a:r>
            <a:br>
              <a:rPr lang="ru-RU" i="1" dirty="0" smtClean="0">
                <a:latin typeface="Sylfaen" panose="010A0502050306030303" pitchFamily="18" charset="0"/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2" y="1744058"/>
            <a:ext cx="2808590" cy="22936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47" y="3824869"/>
            <a:ext cx="3772617" cy="28324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70" y="1547676"/>
            <a:ext cx="5647193" cy="423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27104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952" y="686190"/>
            <a:ext cx="8911687" cy="6171809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поощрен следующим образом: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Объявление благодарности от имени руководителя центра;</a:t>
            </a:r>
            <a:b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Награждение благодарственным письмом за подписью директора МБУДО ДШИ№5;</a:t>
            </a:r>
            <a:b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Вручение подарков, сувениров;</a:t>
            </a:r>
            <a:b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Подача ходатайства на благодарственное письмо от управления по культуре</a:t>
            </a:r>
            <a:b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туризму города Тулы, Министерства культуры Тульской области.</a:t>
            </a:r>
            <a:r>
              <a:rPr lang="ru-RU" i="1" dirty="0">
                <a:latin typeface="Sylfaen" panose="010A0502050306030303" pitchFamily="18" charset="0"/>
              </a:rPr>
              <a:t/>
            </a:r>
            <a:br>
              <a:rPr lang="ru-RU" i="1" dirty="0">
                <a:latin typeface="Sylfaen" panose="010A0502050306030303" pitchFamily="18" charset="0"/>
              </a:rPr>
            </a:br>
            <a:r>
              <a:rPr lang="ru-RU" i="1" dirty="0">
                <a:latin typeface="Sylfaen" panose="010A0502050306030303" pitchFamily="18" charset="0"/>
              </a:rPr>
              <a:t/>
            </a:r>
            <a:br>
              <a:rPr lang="ru-RU" i="1" dirty="0">
                <a:latin typeface="Sylfaen" panose="010A0502050306030303" pitchFamily="18" charset="0"/>
              </a:rPr>
            </a:br>
            <a:r>
              <a:rPr lang="ru-RU" i="1" dirty="0" smtClean="0">
                <a:latin typeface="Sylfaen" panose="010A0502050306030303" pitchFamily="18" charset="0"/>
              </a:rPr>
              <a:t/>
            </a:r>
            <a:br>
              <a:rPr lang="ru-RU" i="1" dirty="0" smtClean="0">
                <a:latin typeface="Sylfaen" panose="010A0502050306030303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801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7620" y="638602"/>
            <a:ext cx="9501366" cy="217967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</a:rPr>
              <a:t>СПАСИБО ЗА ВНИМАНИЕ!</a:t>
            </a:r>
            <a:r>
              <a:rPr lang="ru-RU" i="1" dirty="0">
                <a:latin typeface="Sylfaen" panose="010A0502050306030303" pitchFamily="18" charset="0"/>
              </a:rPr>
              <a:t/>
            </a:r>
            <a:br>
              <a:rPr lang="ru-RU" i="1" dirty="0">
                <a:latin typeface="Sylfaen" panose="010A0502050306030303" pitchFamily="18" charset="0"/>
              </a:rPr>
            </a:br>
            <a:r>
              <a:rPr lang="ru-RU" i="1" dirty="0">
                <a:latin typeface="Sylfaen" panose="010A0502050306030303" pitchFamily="18" charset="0"/>
              </a:rPr>
              <a:t/>
            </a:r>
            <a:br>
              <a:rPr lang="ru-RU" i="1" dirty="0">
                <a:latin typeface="Sylfaen" panose="010A0502050306030303" pitchFamily="18" charset="0"/>
              </a:rPr>
            </a:br>
            <a:r>
              <a:rPr lang="ru-RU" i="1" dirty="0" smtClean="0">
                <a:latin typeface="Sylfaen" panose="010A0502050306030303" pitchFamily="18" charset="0"/>
              </a:rPr>
              <a:t/>
            </a:r>
            <a:br>
              <a:rPr lang="ru-RU" i="1" dirty="0" smtClean="0">
                <a:latin typeface="Sylfaen" panose="010A0502050306030303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10495" r="7155" b="7603"/>
          <a:stretch/>
        </p:blipFill>
        <p:spPr>
          <a:xfrm>
            <a:off x="3145344" y="1728439"/>
            <a:ext cx="5675970" cy="50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37602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187" y="646413"/>
            <a:ext cx="8911687" cy="21859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волонтерского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центра:</a:t>
            </a:r>
            <a:b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вовлечения учащихся школы во Всемирное добровольческое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движение;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активизации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развития волонтерского движения в городе.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801186" y="2973299"/>
            <a:ext cx="8911687" cy="35836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волонтерского центра: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популяризация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идей добровольчества в школьной среде;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и молодежи к участию в добровольной безвозмездной помощи;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активизации участия учащихся в социально-значимых акциях и проектах центра.</a:t>
            </a:r>
          </a:p>
        </p:txBody>
      </p:sp>
    </p:spTree>
    <p:extLst>
      <p:ext uri="{BB962C8B-B14F-4D97-AF65-F5344CB8AC3E}">
        <p14:creationId xmlns:p14="http://schemas.microsoft.com/office/powerpoint/2010/main" val="1643540746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430" y="624111"/>
            <a:ext cx="8911687" cy="578784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направлениями деятельности волонтерского движения являются: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разработка предложений по формированию приоритетных направлений деятельности волонтерского движения;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организация и проведение различных мероприятий: фестивалей, конкурсов, праздников и реализации иных социокультурных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проектов;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информирование населения, в том числе через средства массовой информации о деятельности волонтерского движения;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пропаганда здорового образа жизни среди учащихся;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сотрудничество с социальными центрами и службами по вопросам организации и проведения социально-значимых мероприятий;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привлечение новых единомышленников к участию в волонтерской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720801686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046" y="2738974"/>
            <a:ext cx="8915399" cy="1468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ВОЛОНТЕРСКИЙ ЦЕНТР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«Мы вместе» - это: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6805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0750" y="579505"/>
            <a:ext cx="8911687" cy="128089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</a:rPr>
              <a:t>ЭКОЛОГИЧЕСКИЕ СУББОТНИКИ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52" y="1475336"/>
            <a:ext cx="2781611" cy="42675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82" y="1475336"/>
            <a:ext cx="4315522" cy="431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35486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1909" y="713320"/>
            <a:ext cx="8911687" cy="128089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</a:rPr>
              <a:t>ПОМОЩЬ ПЕРНАТЫМ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94" y="1460809"/>
            <a:ext cx="3688266" cy="4917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59" y="1460809"/>
            <a:ext cx="3763537" cy="50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50746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6273" y="595122"/>
            <a:ext cx="8911687" cy="128089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</a:rPr>
              <a:t>ВОЛОНТЕРЫ КУЛЬТУРНЫХ СОБЫТИЙ</a:t>
            </a:r>
            <a:r>
              <a:rPr lang="ru-RU" i="1" dirty="0" smtClean="0">
                <a:latin typeface="Sylfaen" panose="010A0502050306030303" pitchFamily="18" charset="0"/>
              </a:rPr>
              <a:t/>
            </a:r>
            <a:br>
              <a:rPr lang="ru-RU" i="1" dirty="0" smtClean="0">
                <a:latin typeface="Sylfaen" panose="010A0502050306030303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4332" y="1553931"/>
            <a:ext cx="8528554" cy="50848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Концерты для воспитанников детских садов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9" y="2380784"/>
            <a:ext cx="4787589" cy="3590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76" y="2380784"/>
            <a:ext cx="4802459" cy="360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67989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8045" y="588429"/>
            <a:ext cx="8911687" cy="128089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</a:rPr>
              <a:t>ВОЛОНТЕРЫ КУЛЬТУРНЫХ СОБЫТИЙ</a:t>
            </a:r>
            <a:r>
              <a:rPr lang="ru-RU" i="1" dirty="0" smtClean="0">
                <a:latin typeface="Sylfaen" panose="010A0502050306030303" pitchFamily="18" charset="0"/>
              </a:rPr>
              <a:t/>
            </a:r>
            <a:br>
              <a:rPr lang="ru-RU" i="1" dirty="0" smtClean="0">
                <a:latin typeface="Sylfaen" panose="010A0502050306030303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612" y="1489812"/>
            <a:ext cx="8528554" cy="50848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Концерты </a:t>
            </a:r>
            <a:r>
              <a:rPr lang="ru-RU" dirty="0"/>
              <a:t>для </a:t>
            </a:r>
            <a:r>
              <a:rPr lang="ru-RU" dirty="0" smtClean="0"/>
              <a:t>воспитанников детских садов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10" y="2520177"/>
            <a:ext cx="4668641" cy="3501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15" y="2520177"/>
            <a:ext cx="4662886" cy="35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37152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332" y="633035"/>
            <a:ext cx="8911687" cy="128089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</a:rPr>
              <a:t>ВОЛОНТЕРЫ КУЛЬТУРНЫХ СОБЫТИЙ</a:t>
            </a:r>
            <a:r>
              <a:rPr lang="ru-RU" i="1" dirty="0" smtClean="0">
                <a:latin typeface="Sylfaen" panose="010A0502050306030303" pitchFamily="18" charset="0"/>
              </a:rPr>
              <a:t/>
            </a:r>
            <a:br>
              <a:rPr lang="ru-RU" i="1" dirty="0" smtClean="0">
                <a:latin typeface="Sylfaen" panose="010A0502050306030303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4332" y="1489812"/>
            <a:ext cx="8528554" cy="50848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Акция «Подари библиотеке книгу»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4" t="13753"/>
          <a:stretch/>
        </p:blipFill>
        <p:spPr>
          <a:xfrm>
            <a:off x="735980" y="2430965"/>
            <a:ext cx="5030581" cy="3791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0" t="17675"/>
          <a:stretch/>
        </p:blipFill>
        <p:spPr>
          <a:xfrm>
            <a:off x="6602563" y="2430965"/>
            <a:ext cx="4909213" cy="37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82036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Override1.xml><?xml version="1.0" encoding="utf-8"?>
<a:themeOverride xmlns:a="http://schemas.openxmlformats.org/drawingml/2006/main">
  <a:clrScheme name="Легкий дым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31B4E6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138</Words>
  <Application>Microsoft Office PowerPoint</Application>
  <PresentationFormat>Широкоэкранный</PresentationFormat>
  <Paragraphs>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Sylfaen</vt:lpstr>
      <vt:lpstr>Times New Roman</vt:lpstr>
      <vt:lpstr>Wingdings 3</vt:lpstr>
      <vt:lpstr>Легкий дым</vt:lpstr>
      <vt:lpstr>ВОЛОНТЕРСКИЙ ЦЕНТР  МУНИЦИПАЛЬНОГО БЮДЖЕТНОГО УЧРЕЖДЕНИЯ ДОПОЛНИТЕЛЬНОГО ОБРАЗОВАНИЯ  ДЕТСКАЯ ШКОЛА ИСКУССТВ №5</vt:lpstr>
      <vt:lpstr>Цель волонтерского центра: - создание условий вовлечения учащихся школы во Всемирное добровольческое движение; - активизации и развития волонтерского движения в городе.</vt:lpstr>
      <vt:lpstr>Основными направлениями деятельности волонтерского движения являются: - разработка предложений по формированию приоритетных направлений деятельности волонтерского движения; - организация и проведение различных мероприятий: фестивалей, конкурсов, праздников и реализации иных социокультурных проектов; - информирование населения, в том числе через средства массовой информации о деятельности волонтерского движения; - пропаганда здорового образа жизни среди учащихся; - сотрудничество с социальными центрами и службами по вопросам организации и проведения социально-значимых мероприятий; - привлечение новых единомышленников к участию в волонтерской деятельности.</vt:lpstr>
      <vt:lpstr>ВОЛОНТЕРСКИЙ ЦЕНТР  «Мы вместе» - это:</vt:lpstr>
      <vt:lpstr>ЭКОЛОГИЧЕСКИЕ СУББОТНИКИ</vt:lpstr>
      <vt:lpstr>ПОМОЩЬ ПЕРНАТЫМ</vt:lpstr>
      <vt:lpstr>ВОЛОНТЕРЫ КУЛЬТУРНЫХ СОБЫТИЙ </vt:lpstr>
      <vt:lpstr>ВОЛОНТЕРЫ КУЛЬТУРНЫХ СОБЫТИЙ </vt:lpstr>
      <vt:lpstr>ВОЛОНТЕРЫ КУЛЬТУРНЫХ СОБЫТИЙ </vt:lpstr>
      <vt:lpstr>ВОЛОНТЕРЫ КУЛЬТУРНЫХ СОБЫТИЙ </vt:lpstr>
      <vt:lpstr>ВОЛОНТЕРЫ КУЛЬТУРНЫХ СОБЫТИЙ </vt:lpstr>
      <vt:lpstr>ВОЛОНТЕРЫ  ГУМАНИТАРНОЙ ПОМОЩИ  </vt:lpstr>
      <vt:lpstr>И многие другие проекты…  </vt:lpstr>
      <vt:lpstr>Волонтер может быть поощрен следующим образом: - Объявление благодарности от имени руководителя центра; - Награждение благодарственным письмом за подписью директора МБУДО ДШИ№5; - Вручение подарков, сувениров; - Подача ходатайства на благодарственное письмо от управления по культуре и туризму города Тулы, Министерства культуры Тульской области.   </vt:lpstr>
      <vt:lpstr>СПАСИБО ЗА ВНИМАНИЕ!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ЦЕНТР  МУНИЦИПАЛЬНОГО БЮДЖЕТНОГО УЧРЕЖДЕНИЯ ДОПОЛНИТЕЛЬНОГО ОБРАЗОВАНИЯ  ДЕТСКАЯ ШКОЛА ИСКУССТВ №5</dc:title>
  <dc:creator>Owner</dc:creator>
  <cp:lastModifiedBy>Owner</cp:lastModifiedBy>
  <cp:revision>18</cp:revision>
  <dcterms:created xsi:type="dcterms:W3CDTF">2024-12-02T21:28:08Z</dcterms:created>
  <dcterms:modified xsi:type="dcterms:W3CDTF">2025-01-07T21:48:26Z</dcterms:modified>
</cp:coreProperties>
</file>