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2192000" cy="6858000"/>
  <p:notesSz cx="12192000" cy="6858000"/>
  <p:embeddedFontLst>
    <p:embeddedFont>
      <p:font typeface="BCUCPP+ArialMT"/>
      <p:regular r:id="rId16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font" Target="fonts/font1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0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8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9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059001" y="2412570"/>
            <a:ext cx="10486941" cy="4599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0" spc="796">
                <a:solidFill>
                  <a:srgbClr val="262626"/>
                </a:solidFill>
                <a:latin typeface="Impact"/>
                <a:cs typeface="Impact"/>
              </a:rPr>
              <a:t>ООО</a:t>
            </a:r>
            <a:r>
              <a:rPr dirty="0" sz="10000" spc="807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10000" spc="796">
                <a:solidFill>
                  <a:srgbClr val="262626"/>
                </a:solidFill>
                <a:latin typeface="Impact"/>
                <a:cs typeface="Impact"/>
              </a:rPr>
              <a:t>“ЗОО-ВЕТ-</a:t>
            </a:r>
          </a:p>
          <a:p>
            <a:pPr marL="2882899" marR="0">
              <a:lnSpc>
                <a:spcPts val="10419"/>
              </a:lnSpc>
              <a:spcBef>
                <a:spcPts val="380"/>
              </a:spcBef>
              <a:spcAft>
                <a:spcPts val="0"/>
              </a:spcAft>
            </a:pPr>
            <a:r>
              <a:rPr dirty="0" sz="10000" spc="798">
                <a:solidFill>
                  <a:srgbClr val="262626"/>
                </a:solidFill>
                <a:latin typeface="Impact"/>
                <a:cs typeface="Impact"/>
              </a:rPr>
              <a:t>МАГ”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343118" y="463243"/>
            <a:ext cx="9645886" cy="161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209"/>
              </a:lnSpc>
              <a:spcBef>
                <a:spcPts val="0"/>
              </a:spcBef>
              <a:spcAft>
                <a:spcPts val="0"/>
              </a:spcAft>
            </a:pPr>
            <a:r>
              <a:rPr dirty="0" sz="5000" spc="198">
                <a:solidFill>
                  <a:srgbClr val="262626"/>
                </a:solidFill>
                <a:latin typeface="Impact"/>
                <a:cs typeface="Impact"/>
              </a:rPr>
              <a:t>НАМ</a:t>
            </a:r>
            <a:r>
              <a:rPr dirty="0" sz="5000" spc="197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5000" spc="198">
                <a:solidFill>
                  <a:srgbClr val="262626"/>
                </a:solidFill>
                <a:latin typeface="Impact"/>
                <a:cs typeface="Impact"/>
              </a:rPr>
              <a:t>ВСЕМ</a:t>
            </a:r>
            <a:r>
              <a:rPr dirty="0" sz="5000" spc="197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5000" spc="198">
                <a:solidFill>
                  <a:srgbClr val="262626"/>
                </a:solidFill>
                <a:latin typeface="Impact"/>
                <a:cs typeface="Impact"/>
              </a:rPr>
              <a:t>ОЧЕНЬ</a:t>
            </a:r>
            <a:r>
              <a:rPr dirty="0" sz="5000" spc="197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5000" spc="199">
                <a:solidFill>
                  <a:srgbClr val="262626"/>
                </a:solidFill>
                <a:latin typeface="Impact"/>
                <a:cs typeface="Impact"/>
              </a:rPr>
              <a:t>НУЖЕН</a:t>
            </a:r>
            <a:r>
              <a:rPr dirty="0" sz="5000" spc="199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5000" spc="197">
                <a:solidFill>
                  <a:srgbClr val="262626"/>
                </a:solidFill>
                <a:latin typeface="Impact"/>
                <a:cs typeface="Impact"/>
              </a:rPr>
              <a:t>ДОМ!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343118" y="629010"/>
            <a:ext cx="8892649" cy="5971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0" spc="193">
                <a:solidFill>
                  <a:srgbClr val="262626"/>
                </a:solidFill>
                <a:latin typeface="Impact"/>
                <a:cs typeface="Impact"/>
              </a:rPr>
              <a:t>ЧЕМ</a:t>
            </a:r>
            <a:r>
              <a:rPr dirty="0" sz="10000" spc="196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10000" spc="198">
                <a:solidFill>
                  <a:srgbClr val="262626"/>
                </a:solidFill>
                <a:latin typeface="Impact"/>
                <a:cs typeface="Impact"/>
              </a:rPr>
              <a:t>ЖЕ</a:t>
            </a:r>
          </a:p>
          <a:p>
            <a:pPr marL="0" marR="0">
              <a:lnSpc>
                <a:spcPts val="10419"/>
              </a:lnSpc>
              <a:spcBef>
                <a:spcPts val="380"/>
              </a:spcBef>
              <a:spcAft>
                <a:spcPts val="0"/>
              </a:spcAft>
            </a:pPr>
            <a:r>
              <a:rPr dirty="0" sz="10000" spc="194">
                <a:solidFill>
                  <a:srgbClr val="262626"/>
                </a:solidFill>
                <a:latin typeface="Impact"/>
                <a:cs typeface="Impact"/>
              </a:rPr>
              <a:t>ЗАНИМАЕТСЯ</a:t>
            </a:r>
          </a:p>
          <a:p>
            <a:pPr marL="0" marR="0">
              <a:lnSpc>
                <a:spcPts val="10419"/>
              </a:lnSpc>
              <a:spcBef>
                <a:spcPts val="380"/>
              </a:spcBef>
              <a:spcAft>
                <a:spcPts val="0"/>
              </a:spcAft>
            </a:pPr>
            <a:r>
              <a:rPr dirty="0" sz="10000" spc="196">
                <a:solidFill>
                  <a:srgbClr val="262626"/>
                </a:solidFill>
                <a:latin typeface="Impact"/>
                <a:cs typeface="Impact"/>
              </a:rPr>
              <a:t>НАША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43118" y="4743811"/>
            <a:ext cx="10149715" cy="3228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0" spc="196">
                <a:solidFill>
                  <a:srgbClr val="262626"/>
                </a:solidFill>
                <a:latin typeface="Impact"/>
                <a:cs typeface="Impact"/>
              </a:rPr>
              <a:t>ОРГАНИЗАЦИЯ?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343118" y="463243"/>
            <a:ext cx="11351478" cy="161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209"/>
              </a:lnSpc>
              <a:spcBef>
                <a:spcPts val="0"/>
              </a:spcBef>
              <a:spcAft>
                <a:spcPts val="0"/>
              </a:spcAft>
            </a:pPr>
            <a:r>
              <a:rPr dirty="0" sz="5000" spc="197">
                <a:solidFill>
                  <a:srgbClr val="262626"/>
                </a:solidFill>
                <a:latin typeface="Impact"/>
                <a:cs typeface="Impact"/>
              </a:rPr>
              <a:t>ОТЛОВОМ</a:t>
            </a:r>
            <a:r>
              <a:rPr dirty="0" sz="5000" spc="197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5000" spc="198">
                <a:solidFill>
                  <a:srgbClr val="262626"/>
                </a:solidFill>
                <a:latin typeface="Impact"/>
                <a:cs typeface="Impact"/>
              </a:rPr>
              <a:t>БЕЗДОМНЫХ</a:t>
            </a:r>
            <a:r>
              <a:rPr dirty="0" sz="5000" spc="199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5000" spc="210">
                <a:solidFill>
                  <a:srgbClr val="262626"/>
                </a:solidFill>
                <a:latin typeface="Impact"/>
                <a:cs typeface="Impact"/>
              </a:rPr>
              <a:t>ЖИВОТНЫХ: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343118" y="463243"/>
            <a:ext cx="11120631" cy="2299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209"/>
              </a:lnSpc>
              <a:spcBef>
                <a:spcPts val="0"/>
              </a:spcBef>
              <a:spcAft>
                <a:spcPts val="0"/>
              </a:spcAft>
            </a:pPr>
            <a:r>
              <a:rPr dirty="0" sz="5000" spc="197">
                <a:solidFill>
                  <a:srgbClr val="262626"/>
                </a:solidFill>
                <a:latin typeface="Impact"/>
                <a:cs typeface="Impact"/>
              </a:rPr>
              <a:t>ТРАНСПОРТИРОВКА</a:t>
            </a:r>
            <a:r>
              <a:rPr dirty="0" sz="5000" spc="197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5000">
                <a:solidFill>
                  <a:srgbClr val="262626"/>
                </a:solidFill>
                <a:latin typeface="Impact"/>
                <a:cs typeface="Impact"/>
              </a:rPr>
              <a:t>И</a:t>
            </a:r>
            <a:r>
              <a:rPr dirty="0" sz="5000" spc="399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5000" spc="197">
                <a:solidFill>
                  <a:srgbClr val="262626"/>
                </a:solidFill>
                <a:latin typeface="Impact"/>
                <a:cs typeface="Impact"/>
              </a:rPr>
              <a:t>РАЗМЕЩЕНИЕ</a:t>
            </a:r>
          </a:p>
          <a:p>
            <a:pPr marL="0" marR="0">
              <a:lnSpc>
                <a:spcPts val="5209"/>
              </a:lnSpc>
              <a:spcBef>
                <a:spcPts val="190"/>
              </a:spcBef>
              <a:spcAft>
                <a:spcPts val="0"/>
              </a:spcAft>
            </a:pPr>
            <a:r>
              <a:rPr dirty="0" sz="5000">
                <a:solidFill>
                  <a:srgbClr val="262626"/>
                </a:solidFill>
                <a:latin typeface="Impact"/>
                <a:cs typeface="Impact"/>
              </a:rPr>
              <a:t>В</a:t>
            </a:r>
            <a:r>
              <a:rPr dirty="0" sz="5000" spc="397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5000" spc="201">
                <a:solidFill>
                  <a:srgbClr val="262626"/>
                </a:solidFill>
                <a:latin typeface="Impact"/>
                <a:cs typeface="Impact"/>
              </a:rPr>
              <a:t>БОКСАХ: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343118" y="463242"/>
            <a:ext cx="8672002" cy="3671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209"/>
              </a:lnSpc>
              <a:spcBef>
                <a:spcPts val="0"/>
              </a:spcBef>
              <a:spcAft>
                <a:spcPts val="0"/>
              </a:spcAft>
            </a:pPr>
            <a:r>
              <a:rPr dirty="0" sz="5000" spc="198">
                <a:solidFill>
                  <a:srgbClr val="262626"/>
                </a:solidFill>
                <a:latin typeface="Impact"/>
                <a:cs typeface="Impact"/>
              </a:rPr>
              <a:t>ВЕТЕРИНАРНЫЙ</a:t>
            </a:r>
            <a:r>
              <a:rPr dirty="0" sz="5000" spc="201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5000" spc="198">
                <a:solidFill>
                  <a:srgbClr val="262626"/>
                </a:solidFill>
                <a:latin typeface="Impact"/>
                <a:cs typeface="Impact"/>
              </a:rPr>
              <a:t>УХОД,</a:t>
            </a:r>
          </a:p>
          <a:p>
            <a:pPr marL="0" marR="0">
              <a:lnSpc>
                <a:spcPts val="5209"/>
              </a:lnSpc>
              <a:spcBef>
                <a:spcPts val="190"/>
              </a:spcBef>
              <a:spcAft>
                <a:spcPts val="0"/>
              </a:spcAft>
            </a:pPr>
            <a:r>
              <a:rPr dirty="0" sz="5000" spc="197">
                <a:solidFill>
                  <a:srgbClr val="262626"/>
                </a:solidFill>
                <a:latin typeface="Impact"/>
                <a:cs typeface="Impact"/>
              </a:rPr>
              <a:t>ТРАНСПОРТИРОВКА</a:t>
            </a:r>
            <a:r>
              <a:rPr dirty="0" sz="5000" spc="197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5000">
                <a:solidFill>
                  <a:srgbClr val="262626"/>
                </a:solidFill>
                <a:latin typeface="Impact"/>
                <a:cs typeface="Impact"/>
              </a:rPr>
              <a:t>К</a:t>
            </a:r>
          </a:p>
          <a:p>
            <a:pPr marL="0" marR="0">
              <a:lnSpc>
                <a:spcPts val="5209"/>
              </a:lnSpc>
              <a:spcBef>
                <a:spcPts val="190"/>
              </a:spcBef>
              <a:spcAft>
                <a:spcPts val="0"/>
              </a:spcAft>
            </a:pPr>
            <a:r>
              <a:rPr dirty="0" sz="5000" spc="198">
                <a:solidFill>
                  <a:srgbClr val="262626"/>
                </a:solidFill>
                <a:latin typeface="Impact"/>
                <a:cs typeface="Impact"/>
              </a:rPr>
              <a:t>ПРОФИЛЬНЫМ</a:t>
            </a:r>
            <a:r>
              <a:rPr dirty="0" sz="5000" spc="197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5000" spc="197">
                <a:solidFill>
                  <a:srgbClr val="262626"/>
                </a:solidFill>
                <a:latin typeface="Impact"/>
                <a:cs typeface="Impact"/>
              </a:rPr>
              <a:t>ВРАЧАМ(ПО</a:t>
            </a:r>
          </a:p>
          <a:p>
            <a:pPr marL="0" marR="0">
              <a:lnSpc>
                <a:spcPts val="5209"/>
              </a:lnSpc>
              <a:spcBef>
                <a:spcPts val="190"/>
              </a:spcBef>
              <a:spcAft>
                <a:spcPts val="0"/>
              </a:spcAft>
            </a:pPr>
            <a:r>
              <a:rPr dirty="0" sz="5000" spc="200">
                <a:solidFill>
                  <a:srgbClr val="262626"/>
                </a:solidFill>
                <a:latin typeface="Impact"/>
                <a:cs typeface="Impact"/>
              </a:rPr>
              <a:t>НЕОБХОДИМОСТИ):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343118" y="463243"/>
            <a:ext cx="8032492" cy="161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209"/>
              </a:lnSpc>
              <a:spcBef>
                <a:spcPts val="0"/>
              </a:spcBef>
              <a:spcAft>
                <a:spcPts val="0"/>
              </a:spcAft>
            </a:pPr>
            <a:r>
              <a:rPr dirty="0" sz="5000" spc="197">
                <a:solidFill>
                  <a:srgbClr val="262626"/>
                </a:solidFill>
                <a:latin typeface="Impact"/>
                <a:cs typeface="Impact"/>
              </a:rPr>
              <a:t>ПРИСТРОЙСТВО</a:t>
            </a:r>
            <a:r>
              <a:rPr dirty="0" sz="5000" spc="199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5000">
                <a:solidFill>
                  <a:srgbClr val="262626"/>
                </a:solidFill>
                <a:latin typeface="Impact"/>
                <a:cs typeface="Impact"/>
              </a:rPr>
              <a:t>В</a:t>
            </a:r>
            <a:r>
              <a:rPr dirty="0" sz="5000" spc="397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5000" spc="206">
                <a:solidFill>
                  <a:srgbClr val="262626"/>
                </a:solidFill>
                <a:latin typeface="Impact"/>
                <a:cs typeface="Impact"/>
              </a:rPr>
              <a:t>СЕМЬИ: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43117" y="1483478"/>
            <a:ext cx="3159034" cy="125526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83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Каждая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монетка-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это</a:t>
            </a:r>
          </a:p>
          <a:p>
            <a:pPr marL="0" marR="0">
              <a:lnSpc>
                <a:spcPts val="2083"/>
              </a:lnSpc>
              <a:spcBef>
                <a:spcPts val="316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символическая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плата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за</a:t>
            </a:r>
          </a:p>
          <a:p>
            <a:pPr marL="0" marR="0">
              <a:lnSpc>
                <a:spcPts val="2083"/>
              </a:lnSpc>
              <a:spcBef>
                <a:spcPts val="316"/>
              </a:spcBef>
              <a:spcAft>
                <a:spcPts val="0"/>
              </a:spcAft>
            </a:pP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каждого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,кто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нашел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дом.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343118" y="498380"/>
            <a:ext cx="9398109" cy="5971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0" spc="193">
                <a:solidFill>
                  <a:srgbClr val="262626"/>
                </a:solidFill>
                <a:latin typeface="Impact"/>
                <a:cs typeface="Impact"/>
              </a:rPr>
              <a:t>ЧЕМ</a:t>
            </a:r>
            <a:r>
              <a:rPr dirty="0" sz="10000" spc="196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10000" spc="198">
                <a:solidFill>
                  <a:srgbClr val="262626"/>
                </a:solidFill>
                <a:latin typeface="Impact"/>
                <a:cs typeface="Impact"/>
              </a:rPr>
              <a:t>ЖЕ</a:t>
            </a:r>
          </a:p>
          <a:p>
            <a:pPr marL="0" marR="0">
              <a:lnSpc>
                <a:spcPts val="10419"/>
              </a:lnSpc>
              <a:spcBef>
                <a:spcPts val="380"/>
              </a:spcBef>
              <a:spcAft>
                <a:spcPts val="0"/>
              </a:spcAft>
            </a:pPr>
            <a:r>
              <a:rPr dirty="0" sz="10000" spc="194">
                <a:solidFill>
                  <a:srgbClr val="262626"/>
                </a:solidFill>
                <a:latin typeface="Impact"/>
                <a:cs typeface="Impact"/>
              </a:rPr>
              <a:t>ЗАНИМАЮТСЯ</a:t>
            </a:r>
          </a:p>
          <a:p>
            <a:pPr marL="0" marR="0">
              <a:lnSpc>
                <a:spcPts val="10419"/>
              </a:lnSpc>
              <a:spcBef>
                <a:spcPts val="380"/>
              </a:spcBef>
              <a:spcAft>
                <a:spcPts val="0"/>
              </a:spcAft>
            </a:pPr>
            <a:r>
              <a:rPr dirty="0" sz="10000" spc="196">
                <a:solidFill>
                  <a:srgbClr val="262626"/>
                </a:solidFill>
                <a:latin typeface="Impact"/>
                <a:cs typeface="Impact"/>
              </a:rPr>
              <a:t>НАШИ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43118" y="4613181"/>
            <a:ext cx="9134987" cy="32283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04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0" spc="195">
                <a:solidFill>
                  <a:srgbClr val="262626"/>
                </a:solidFill>
                <a:latin typeface="Impact"/>
                <a:cs typeface="Impact"/>
              </a:rPr>
              <a:t>ВОЛОНТЕРЫ?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343118" y="463243"/>
            <a:ext cx="2535014" cy="161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209"/>
              </a:lnSpc>
              <a:spcBef>
                <a:spcPts val="0"/>
              </a:spcBef>
              <a:spcAft>
                <a:spcPts val="0"/>
              </a:spcAft>
            </a:pPr>
            <a:r>
              <a:rPr dirty="0" sz="5000" spc="201">
                <a:solidFill>
                  <a:srgbClr val="262626"/>
                </a:solidFill>
                <a:latin typeface="Impact"/>
                <a:cs typeface="Impact"/>
              </a:rPr>
              <a:t>УХОД: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37360" y="1786543"/>
            <a:ext cx="3680235" cy="217688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136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BCUCPP+ArialMT"/>
                <a:cs typeface="BCUCPP+ArialMT"/>
              </a:rPr>
              <a:t>•</a:t>
            </a:r>
            <a:r>
              <a:rPr dirty="0" sz="2050" spc="10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Уборка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места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проживания</a:t>
            </a:r>
          </a:p>
          <a:p>
            <a:pPr marL="0" marR="0">
              <a:lnSpc>
                <a:spcPts val="2136"/>
              </a:lnSpc>
              <a:spcBef>
                <a:spcPts val="263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BCUCPP+ArialMT"/>
                <a:cs typeface="BCUCPP+ArialMT"/>
              </a:rPr>
              <a:t>•</a:t>
            </a:r>
            <a:r>
              <a:rPr dirty="0" sz="2050" spc="10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Смена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подстилки</a:t>
            </a:r>
          </a:p>
          <a:p>
            <a:pPr marL="0" marR="0">
              <a:lnSpc>
                <a:spcPts val="2136"/>
              </a:lnSpc>
              <a:spcBef>
                <a:spcPts val="263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BCUCPP+ArialMT"/>
                <a:cs typeface="BCUCPP+ArialMT"/>
              </a:rPr>
              <a:t>•</a:t>
            </a:r>
            <a:r>
              <a:rPr dirty="0" sz="2050" spc="10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Дезинфекция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боксов</a:t>
            </a:r>
          </a:p>
          <a:p>
            <a:pPr marL="0" marR="0">
              <a:lnSpc>
                <a:spcPts val="2136"/>
              </a:lnSpc>
              <a:spcBef>
                <a:spcPts val="263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BCUCPP+ArialMT"/>
                <a:cs typeface="BCUCPP+ArialMT"/>
              </a:rPr>
              <a:t>•</a:t>
            </a:r>
            <a:r>
              <a:rPr dirty="0" sz="2050" spc="10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Кормление</a:t>
            </a:r>
          </a:p>
          <a:p>
            <a:pPr marL="0" marR="0">
              <a:lnSpc>
                <a:spcPts val="2136"/>
              </a:lnSpc>
              <a:spcBef>
                <a:spcPts val="263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BCUCPP+ArialMT"/>
                <a:cs typeface="BCUCPP+ArialMT"/>
              </a:rPr>
              <a:t>•</a:t>
            </a:r>
            <a:r>
              <a:rPr dirty="0" sz="2050" spc="10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Уход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за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животным</a:t>
            </a:r>
          </a:p>
          <a:p>
            <a:pPr marL="0" marR="0">
              <a:lnSpc>
                <a:spcPts val="2136"/>
              </a:lnSpc>
              <a:spcBef>
                <a:spcPts val="263"/>
              </a:spcBef>
              <a:spcAft>
                <a:spcPts val="0"/>
              </a:spcAft>
            </a:pPr>
            <a:r>
              <a:rPr dirty="0" sz="2050">
                <a:solidFill>
                  <a:srgbClr val="000000"/>
                </a:solidFill>
                <a:latin typeface="BCUCPP+ArialMT"/>
                <a:cs typeface="BCUCPP+ArialMT"/>
              </a:rPr>
              <a:t>•</a:t>
            </a:r>
            <a:r>
              <a:rPr dirty="0" sz="2050" spc="102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Социализация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 </a:t>
            </a:r>
            <a:r>
              <a:rPr dirty="0" sz="2000">
                <a:solidFill>
                  <a:srgbClr val="000000"/>
                </a:solidFill>
                <a:latin typeface="Impact"/>
                <a:cs typeface="Impact"/>
              </a:rPr>
              <a:t>животных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343118" y="463243"/>
            <a:ext cx="8989120" cy="161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209"/>
              </a:lnSpc>
              <a:spcBef>
                <a:spcPts val="0"/>
              </a:spcBef>
              <a:spcAft>
                <a:spcPts val="0"/>
              </a:spcAft>
            </a:pPr>
            <a:r>
              <a:rPr dirty="0" sz="5000" spc="197">
                <a:solidFill>
                  <a:srgbClr val="262626"/>
                </a:solidFill>
                <a:latin typeface="Impact"/>
                <a:cs typeface="Impact"/>
              </a:rPr>
              <a:t>ВОЛОНТЕРЫ</a:t>
            </a:r>
            <a:r>
              <a:rPr dirty="0" sz="5000" spc="201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5000">
                <a:solidFill>
                  <a:srgbClr val="262626"/>
                </a:solidFill>
                <a:latin typeface="Impact"/>
                <a:cs typeface="Impact"/>
              </a:rPr>
              <a:t>И</a:t>
            </a:r>
            <a:r>
              <a:rPr dirty="0" sz="5000" spc="399">
                <a:solidFill>
                  <a:srgbClr val="262626"/>
                </a:solidFill>
                <a:latin typeface="Impact"/>
                <a:cs typeface="Impact"/>
              </a:rPr>
              <a:t> </a:t>
            </a:r>
            <a:r>
              <a:rPr dirty="0" sz="5000" spc="205">
                <a:solidFill>
                  <a:srgbClr val="262626"/>
                </a:solidFill>
                <a:latin typeface="Impact"/>
                <a:cs typeface="Impact"/>
              </a:rPr>
              <a:t>ПОМОЩНИКИ: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pdfcandle</dc:creator>
  <cp:lastModifiedBy>pdfcandle</cp:lastModifiedBy>
  <cp:revision>1</cp:revision>
  <dcterms:modified xsi:type="dcterms:W3CDTF">2025-02-09T12:19:42-07:00</dcterms:modified>
</cp:coreProperties>
</file>