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72" r:id="rId4"/>
    <p:sldId id="267" r:id="rId5"/>
    <p:sldId id="273" r:id="rId6"/>
    <p:sldId id="274" r:id="rId7"/>
    <p:sldId id="270" r:id="rId8"/>
    <p:sldId id="260" r:id="rId9"/>
    <p:sldId id="269" r:id="rId10"/>
    <p:sldId id="276" r:id="rId11"/>
    <p:sldId id="262" r:id="rId12"/>
    <p:sldId id="275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78"/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604" autoAdjust="0"/>
  </p:normalViewPr>
  <p:slideViewPr>
    <p:cSldViewPr>
      <p:cViewPr varScale="1">
        <p:scale>
          <a:sx n="77" d="100"/>
          <a:sy n="77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91440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64904"/>
            <a:ext cx="8572560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Волонтерская деятельность </a:t>
            </a:r>
            <a:br>
              <a:rPr lang="ru-RU" b="1" dirty="0" smtClean="0"/>
            </a:br>
            <a:r>
              <a:rPr lang="ru-RU" dirty="0" smtClean="0"/>
              <a:t>в МБОУ ДО «</a:t>
            </a:r>
            <a:r>
              <a:rPr lang="ru-RU" dirty="0" err="1" smtClean="0"/>
              <a:t>Западнодвинский</a:t>
            </a:r>
            <a:r>
              <a:rPr lang="ru-RU" dirty="0" smtClean="0"/>
              <a:t> дом детского творчества»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Добро.Центр</a:t>
            </a:r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357158" y="5500702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июне 2023 года на базе МБОУ ДО ДДТ открыт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Добро.Центр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который стал координирующим центром добровольчества в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Западнодвинском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муниципальном округе и точкой притяжения для активных граждан всех возрастов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IMG_20230825_181914_8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4048121" cy="3036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nnkP2EVUhk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428868"/>
            <a:ext cx="4429124" cy="2951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1802" y="75267"/>
            <a:ext cx="6072198" cy="924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Награды и достижения в области </a:t>
            </a:r>
            <a:r>
              <a:rPr lang="ru-RU" dirty="0" err="1" smtClean="0"/>
              <a:t>волонтерства</a:t>
            </a:r>
            <a:endParaRPr lang="ru-RU" dirty="0"/>
          </a:p>
        </p:txBody>
      </p:sp>
      <p:pic>
        <p:nvPicPr>
          <p:cNvPr id="8" name="Рисунок 7" descr="20210826_155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500174"/>
            <a:ext cx="5786478" cy="4339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221209_175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428736"/>
            <a:ext cx="3385524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21209_175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5" y="1428736"/>
            <a:ext cx="3374069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230507_1412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571612"/>
            <a:ext cx="3562682" cy="5072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230507_1412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1500174"/>
            <a:ext cx="3643338" cy="5144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20210703_1919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1714488"/>
            <a:ext cx="3409809" cy="4929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20220805_163759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1714488"/>
            <a:ext cx="3332058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0298" y="285728"/>
            <a:ext cx="6643702" cy="9404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Быть волонтёром – здорово!</a:t>
            </a:r>
            <a:endParaRPr lang="ru-RU" dirty="0"/>
          </a:p>
        </p:txBody>
      </p:sp>
      <p:pic>
        <p:nvPicPr>
          <p:cNvPr id="6" name="Рисунок 5" descr="Ei-dS4XT4JFdC2UdnJQHiZvESfd1RHgcU2ZK2xH5bawzWh04-Sv_y8LuhOPYvjIEnM4xzhRahz_ETRVxXqS5Aq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4640271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psfWntS_66Ys5E3wn_mgAvd-9cwEYqavP6bcmkqLpqLY2JpNxG03bLwfUZ_KKcqjb3Wd3RfhGLw4dK9St9gNdo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928934"/>
            <a:ext cx="4667282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2072471" y="44127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" name="Line 256"/>
          <p:cNvSpPr>
            <a:spLocks noChangeShapeType="1"/>
          </p:cNvSpPr>
          <p:nvPr/>
        </p:nvSpPr>
        <p:spPr bwMode="gray">
          <a:xfrm>
            <a:off x="500034" y="4786322"/>
            <a:ext cx="7286676" cy="4571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rgbClr val="00B0F0"/>
              </a:solidFill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537800" y="508313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 Box 258"/>
          <p:cNvSpPr txBox="1">
            <a:spLocks noChangeArrowheads="1"/>
          </p:cNvSpPr>
          <p:nvPr/>
        </p:nvSpPr>
        <p:spPr bwMode="gray">
          <a:xfrm>
            <a:off x="1214414" y="4857760"/>
            <a:ext cx="742955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Волонтерская деятельность началась в МБОУ ДО ДДТ с момента создания волонтерского отряда 27 марта 2018 года. Главной задачей стало возрождение в молодежной среде таких фундаментальных ценностей, как милосердие, чувство справедливости, отзывчивость, честность и гуманизм.</a:t>
            </a:r>
            <a:endParaRPr lang="en-US" sz="20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4" name="Рисунок 2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38" y="428604"/>
            <a:ext cx="4357718" cy="4357718"/>
          </a:xfrm>
          <a:prstGeom prst="rect">
            <a:avLst/>
          </a:prstGeom>
        </p:spPr>
      </p:pic>
      <p:pic>
        <p:nvPicPr>
          <p:cNvPr id="26" name="Рисунок 25" descr="02.JPG"/>
          <p:cNvPicPr>
            <a:picLocks noChangeAspect="1"/>
          </p:cNvPicPr>
          <p:nvPr/>
        </p:nvPicPr>
        <p:blipFill>
          <a:blip r:embed="rId3" cstate="print"/>
          <a:srcRect l="11679" t="32847" r="29927" b="5839"/>
          <a:stretch>
            <a:fillRect/>
          </a:stretch>
        </p:blipFill>
        <p:spPr>
          <a:xfrm>
            <a:off x="214281" y="1643050"/>
            <a:ext cx="4082171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142853"/>
            <a:ext cx="6215074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571612"/>
            <a:ext cx="4377251" cy="3373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3589760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785926"/>
            <a:ext cx="5429288" cy="4071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1571612"/>
            <a:ext cx="6143668" cy="4607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U8ZHgw1CpZ1QKA5FHMScaZCIenLH8dRP2Q9SvxyaHnLTjjCLy6P36SEYGYyFovKunT31dXT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6" y="1571612"/>
            <a:ext cx="5929354" cy="4447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18" y="1857364"/>
            <a:ext cx="5715040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PxVohEBOOCc.jpg"/>
          <p:cNvPicPr>
            <a:picLocks noChangeAspect="1"/>
          </p:cNvPicPr>
          <p:nvPr/>
        </p:nvPicPr>
        <p:blipFill>
          <a:blip r:embed="rId8"/>
          <a:srcRect t="13541" r="599"/>
          <a:stretch>
            <a:fillRect/>
          </a:stretch>
        </p:blipFill>
        <p:spPr>
          <a:xfrm>
            <a:off x="2143108" y="1928802"/>
            <a:ext cx="5786478" cy="4262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1802" y="75266"/>
            <a:ext cx="6072198" cy="11508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Событийное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pic>
        <p:nvPicPr>
          <p:cNvPr id="4" name="Рисунок 3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6572264" cy="4381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00174"/>
            <a:ext cx="6536577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714488"/>
            <a:ext cx="6143668" cy="4607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10730_095608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1857364"/>
            <a:ext cx="6000792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2071678"/>
            <a:ext cx="6322265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6116" y="75266"/>
            <a:ext cx="5857884" cy="11508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Патриотическое направление</a:t>
            </a:r>
            <a:endParaRPr lang="ru-RU" dirty="0"/>
          </a:p>
        </p:txBody>
      </p:sp>
      <p:pic>
        <p:nvPicPr>
          <p:cNvPr id="4" name="Рисунок 3" descr="20210512_155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5720" y="1714488"/>
            <a:ext cx="3929066" cy="3929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210509_112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14488"/>
            <a:ext cx="4000504" cy="4000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11015_1612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857364"/>
            <a:ext cx="5524522" cy="4143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5t95OS0lE5_7yFr6xBgmsnv36vrFAw4eTeib3Uh6EyROtAuv1jDZbcmTrz1aIbyYoOcPlN2r7kF1FmBBDBsQLqo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785926"/>
            <a:ext cx="7355906" cy="4907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6116" y="75266"/>
            <a:ext cx="5857884" cy="1150897"/>
          </a:xfrm>
        </p:spPr>
        <p:txBody>
          <a:bodyPr>
            <a:normAutofit/>
          </a:bodyPr>
          <a:lstStyle/>
          <a:p>
            <a:r>
              <a:rPr lang="ru-RU" dirty="0" smtClean="0"/>
              <a:t>«Волонтёры Победы»</a:t>
            </a:r>
            <a:endParaRPr lang="ru-RU" dirty="0"/>
          </a:p>
        </p:txBody>
      </p:sp>
      <p:pic>
        <p:nvPicPr>
          <p:cNvPr id="6" name="Рисунок 5" descr="20211209_151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6500826" cy="4875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220126_125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428736"/>
            <a:ext cx="6762765" cy="5072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220621_220331.jpg"/>
          <p:cNvPicPr>
            <a:picLocks noChangeAspect="1"/>
          </p:cNvPicPr>
          <p:nvPr/>
        </p:nvPicPr>
        <p:blipFill>
          <a:blip r:embed="rId4" cstate="print"/>
          <a:srcRect t="5208" b="15625"/>
          <a:stretch>
            <a:fillRect/>
          </a:stretch>
        </p:blipFill>
        <p:spPr>
          <a:xfrm>
            <a:off x="1500166" y="1214422"/>
            <a:ext cx="6858024" cy="54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230504_162232.jpg"/>
          <p:cNvPicPr>
            <a:picLocks noChangeAspect="1"/>
          </p:cNvPicPr>
          <p:nvPr/>
        </p:nvPicPr>
        <p:blipFill>
          <a:blip r:embed="rId5" cstate="print"/>
          <a:srcRect l="4687" t="11458" r="2343" b="12500"/>
          <a:stretch>
            <a:fillRect/>
          </a:stretch>
        </p:blipFill>
        <p:spPr>
          <a:xfrm>
            <a:off x="1785918" y="1857364"/>
            <a:ext cx="7000924" cy="4294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3240" y="75266"/>
            <a:ext cx="6000760" cy="11508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pic>
        <p:nvPicPr>
          <p:cNvPr id="4" name="Рисунок 3" descr="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7286644" cy="4861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VXatMB-c4Gw.jpg"/>
          <p:cNvPicPr>
            <a:picLocks noChangeAspect="1"/>
          </p:cNvPicPr>
          <p:nvPr/>
        </p:nvPicPr>
        <p:blipFill>
          <a:blip r:embed="rId3"/>
          <a:srcRect l="6250" t="34375" r="5208" b="9375"/>
          <a:stretch>
            <a:fillRect/>
          </a:stretch>
        </p:blipFill>
        <p:spPr>
          <a:xfrm>
            <a:off x="1071538" y="1714488"/>
            <a:ext cx="6746922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220430_131322.jpg"/>
          <p:cNvPicPr>
            <a:picLocks noChangeAspect="1"/>
          </p:cNvPicPr>
          <p:nvPr/>
        </p:nvPicPr>
        <p:blipFill>
          <a:blip r:embed="rId4" cstate="print"/>
          <a:srcRect t="31249" r="9374"/>
          <a:stretch>
            <a:fillRect/>
          </a:stretch>
        </p:blipFill>
        <p:spPr>
          <a:xfrm>
            <a:off x="1714480" y="1857364"/>
            <a:ext cx="6215106" cy="4714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200915_1704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2143116"/>
            <a:ext cx="5857916" cy="4393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3192" y="0"/>
            <a:ext cx="6520808" cy="996280"/>
          </a:xfrm>
        </p:spPr>
        <p:txBody>
          <a:bodyPr/>
          <a:lstStyle/>
          <a:p>
            <a:r>
              <a:rPr lang="ru-RU" dirty="0" smtClean="0"/>
              <a:t>Пропаганда ЗОЖ</a:t>
            </a:r>
            <a:endParaRPr lang="ru-RU" dirty="0"/>
          </a:p>
        </p:txBody>
      </p:sp>
      <p:pic>
        <p:nvPicPr>
          <p:cNvPr id="9" name="Рисунок 8" descr="20220624_113746.jpg"/>
          <p:cNvPicPr>
            <a:picLocks noChangeAspect="1"/>
          </p:cNvPicPr>
          <p:nvPr/>
        </p:nvPicPr>
        <p:blipFill>
          <a:blip r:embed="rId2" cstate="print"/>
          <a:srcRect t="14583" r="2083" b="19791"/>
          <a:stretch>
            <a:fillRect/>
          </a:stretch>
        </p:blipFill>
        <p:spPr>
          <a:xfrm>
            <a:off x="285720" y="1357298"/>
            <a:ext cx="6715148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QNmlMkEl9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71612"/>
            <a:ext cx="7286644" cy="4861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1SDy60RXUR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714488"/>
            <a:ext cx="7429520" cy="4956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сильнее ВМЕСТЕ</a:t>
            </a:r>
            <a:endParaRPr lang="ru-RU" dirty="0"/>
          </a:p>
        </p:txBody>
      </p:sp>
      <p:pic>
        <p:nvPicPr>
          <p:cNvPr id="4" name="Рисунок 3" descr="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5334037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w8wspYj4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214422"/>
            <a:ext cx="5781458" cy="3857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NgWO6Ly7V0c.jpg"/>
          <p:cNvPicPr>
            <a:picLocks noChangeAspect="1"/>
          </p:cNvPicPr>
          <p:nvPr/>
        </p:nvPicPr>
        <p:blipFill>
          <a:blip r:embed="rId4"/>
          <a:srcRect t="8356" r="2511" b="21666"/>
          <a:stretch>
            <a:fillRect/>
          </a:stretch>
        </p:blipFill>
        <p:spPr>
          <a:xfrm>
            <a:off x="1643042" y="1285860"/>
            <a:ext cx="5500726" cy="3948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20822_130225.jpg"/>
          <p:cNvPicPr>
            <a:picLocks noChangeAspect="1"/>
          </p:cNvPicPr>
          <p:nvPr/>
        </p:nvPicPr>
        <p:blipFill>
          <a:blip r:embed="rId5" cstate="print"/>
          <a:srcRect r="10937" b="2832"/>
          <a:stretch>
            <a:fillRect/>
          </a:stretch>
        </p:blipFill>
        <p:spPr>
          <a:xfrm>
            <a:off x="2143108" y="1357298"/>
            <a:ext cx="6627553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57158" y="5500702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Совместное проведение мероприятий волонтерской направленности с ГИБДД, Обществом инвалидов, лесничеством, другими волонтерскими отрядами муниципального округа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2524add839185aad7dd9433c9b3a0c169f2a9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133</Words>
  <Application>Microsoft Office PowerPoint</Application>
  <PresentationFormat>Экран (4:3)</PresentationFormat>
  <Paragraphs>18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Волонтерская деятельность  в МБОУ ДО «Западнодвинский дом детского творчества»</vt:lpstr>
      <vt:lpstr>Слайд 2</vt:lpstr>
      <vt:lpstr>Социальное волонтерство</vt:lpstr>
      <vt:lpstr>Событийное волонтерство</vt:lpstr>
      <vt:lpstr>Патриотическое направление</vt:lpstr>
      <vt:lpstr>«Волонтёры Победы»</vt:lpstr>
      <vt:lpstr>Экологическое волонтерство</vt:lpstr>
      <vt:lpstr>Пропаганда ЗОЖ</vt:lpstr>
      <vt:lpstr>МЫ сильнее ВМЕСТЕ</vt:lpstr>
      <vt:lpstr>Добро.Центр</vt:lpstr>
      <vt:lpstr>Награды и достижения в области волонтерства</vt:lpstr>
      <vt:lpstr>Быть волонтёром – здорово!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Радужные ромбики</dc:title>
  <dc:creator>obstinate</dc:creator>
  <dc:description>Шаблон презентации с сайта https://presentation-creation.ru/</dc:description>
  <cp:lastModifiedBy>Elia</cp:lastModifiedBy>
  <cp:revision>524</cp:revision>
  <dcterms:created xsi:type="dcterms:W3CDTF">2018-02-25T09:09:03Z</dcterms:created>
  <dcterms:modified xsi:type="dcterms:W3CDTF">2025-06-17T20:06:14Z</dcterms:modified>
</cp:coreProperties>
</file>