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6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9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08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7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64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2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31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7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1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7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2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6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9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7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2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DFB3-BDC0-4AD0-B130-EB946505762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0FFC3A-ACCA-44F3-A4C6-3B7958AB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3Д – Деятели Добрых Дел</a:t>
            </a:r>
            <a:br>
              <a:rPr lang="ru-RU" dirty="0" smtClean="0"/>
            </a:br>
            <a:r>
              <a:rPr lang="ru-RU" dirty="0" smtClean="0"/>
              <a:t>МАОУ Линдовская СШ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32" y="2160588"/>
            <a:ext cx="5471574" cy="3881437"/>
          </a:xfrm>
        </p:spPr>
      </p:pic>
    </p:spTree>
    <p:extLst>
      <p:ext uri="{BB962C8B-B14F-4D97-AF65-F5344CB8AC3E}">
        <p14:creationId xmlns:p14="http://schemas.microsoft.com/office/powerpoint/2010/main" val="102917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мероприятий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8" y="1437103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09" y="1311681"/>
            <a:ext cx="2911077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79" y="3773097"/>
            <a:ext cx="2229569" cy="2972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96" y="3888372"/>
            <a:ext cx="4113310" cy="27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7" y="257050"/>
            <a:ext cx="4183062" cy="27887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09" y="1030528"/>
            <a:ext cx="1745676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58698"/>
            <a:ext cx="3238859" cy="4318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1" r="8537"/>
          <a:stretch/>
        </p:blipFill>
        <p:spPr>
          <a:xfrm>
            <a:off x="6778565" y="2096218"/>
            <a:ext cx="2822635" cy="45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поздравительного материала, украшений зала  и </a:t>
            </a:r>
            <a:r>
              <a:rPr lang="ru-RU" dirty="0" err="1" smtClean="0"/>
              <a:t>тп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8" y="155059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9" r="65366"/>
          <a:stretch/>
        </p:blipFill>
        <p:spPr>
          <a:xfrm>
            <a:off x="3588528" y="2829453"/>
            <a:ext cx="2251554" cy="37168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82" y="19304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7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Акция «Коробка Храбрости»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" y="1366958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26" y="2652294"/>
            <a:ext cx="2911077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15" y="1001414"/>
            <a:ext cx="4402347" cy="33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патриотической информации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83642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территорий общественных организаций (садиков), памятников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2" y="1720641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50" y="3912289"/>
            <a:ext cx="4184650" cy="31384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11" y="1837427"/>
            <a:ext cx="3600091" cy="2700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87" y="4689176"/>
            <a:ext cx="2909977" cy="2182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64" y="542746"/>
            <a:ext cx="2729901" cy="36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акций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" y="1479101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05" y="2824822"/>
            <a:ext cx="2743690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96" y="2108603"/>
            <a:ext cx="3496574" cy="2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экологических мероприятиях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87" y="4617624"/>
            <a:ext cx="4184650" cy="188309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8" y="1930400"/>
            <a:ext cx="4183062" cy="3137296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01" y="1576257"/>
            <a:ext cx="5533269" cy="31193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6" r="14127" b="28554"/>
          <a:stretch/>
        </p:blipFill>
        <p:spPr>
          <a:xfrm>
            <a:off x="9569239" y="3269411"/>
            <a:ext cx="2650107" cy="34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6185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37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3Д – Деятели Добрых Дел МАОУ Линдовская СШ</vt:lpstr>
      <vt:lpstr>Организация мероприятий</vt:lpstr>
      <vt:lpstr>Презентация PowerPoint</vt:lpstr>
      <vt:lpstr>Изготовление поздравительного материала, украшений зала  и тп</vt:lpstr>
      <vt:lpstr>Акция «Коробка Храбрости»  </vt:lpstr>
      <vt:lpstr>Распространение патриотической информации</vt:lpstr>
      <vt:lpstr>Уборка территорий общественных организаций (садиков), памятников</vt:lpstr>
      <vt:lpstr>Организация акций</vt:lpstr>
      <vt:lpstr>Участие в экологических мероприятиях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3Д – Деятели Добрых Дел МАОУ Линдовская СШ</dc:title>
  <dc:creator>Пользователь Windows</dc:creator>
  <cp:lastModifiedBy>Пользователь Windows</cp:lastModifiedBy>
  <cp:revision>4</cp:revision>
  <dcterms:created xsi:type="dcterms:W3CDTF">2023-06-29T13:12:27Z</dcterms:created>
  <dcterms:modified xsi:type="dcterms:W3CDTF">2023-06-29T14:06:19Z</dcterms:modified>
</cp:coreProperties>
</file>