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2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69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pPr/>
              <a:t>12/13/2024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963841-AD1A-29EF-653C-1F414C0A6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1976" y="1447800"/>
            <a:ext cx="7928887" cy="632820"/>
          </a:xfrm>
        </p:spPr>
        <p:txBody>
          <a:bodyPr/>
          <a:lstStyle/>
          <a:p>
            <a:r>
              <a:rPr lang="ru-RU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декабря - День Неизвестного солдата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Тематическое мероприятие «Имя твоё неизвестно, подвиг твой бессмертен».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AD15A2C-7274-8B82-6D61-00B92DA30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429" y="7087443"/>
            <a:ext cx="2790920" cy="4820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5ED4963-1A7C-9844-F7BD-7F0A1B80E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4" y="2310063"/>
            <a:ext cx="5117432" cy="3838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8851B9F-F0B8-F66D-9A96-C89B45A23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862" y="2310062"/>
            <a:ext cx="5117431" cy="38380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3689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D310D9-B305-1C7F-561C-3A760B22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Патриотическая акция «Не гаснет памяти свеча».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"Скорбящая".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23314B70-5560-53EB-8B78-86B36C4D19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77" y="1557411"/>
            <a:ext cx="3798057" cy="50640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38FED1A-8AE8-427A-4A5F-876889625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846" y="1557412"/>
            <a:ext cx="3780459" cy="50406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075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ACDAAEF-7C06-D017-B940-2350E2B64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659157-B892-B4CC-818A-B8D5F6188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рофилактический рейд "Социальный патруль« совместно с администрацией района. Основная цель мероприятия — информирование жителей о мерах профилактики заболеваемости ВИЧ-инфекцией, 27 ноября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7984D364-BD42-86D0-5577-4E8105C81E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7" y="2329836"/>
            <a:ext cx="5139194" cy="3854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C9A1B16-4D71-9AD4-71F0-B8ECE567A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684" y="2329836"/>
            <a:ext cx="5139194" cy="38543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1204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166AC8-6718-852D-E5D3-43AB33AB8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825697"/>
            <a:ext cx="9404723" cy="140053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кция "Будьте здоровы!«, 29 октября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E4566F91-85F1-3EB6-9B2C-3A698620B7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2" y="1836541"/>
            <a:ext cx="5091068" cy="3818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8944566-3DFC-51C1-1350-6995E10E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976" y="1604070"/>
            <a:ext cx="3212432" cy="42832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851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837A5D-C3FA-2403-4D7E-085D4D4A0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9404723" cy="5334471"/>
          </a:xfrm>
        </p:spPr>
        <p:txBody>
          <a:bodyPr/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администрации района, Совета ветеранов, регионального отделения "Бессмертного полка России" и волонтеры культуры поздравили с юбилеем ветерана Великой Отечественной войны Иванову Елену.</a:t>
            </a:r>
            <a:b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сентября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B325268-1017-53D6-3714-302EF4F9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726" y="6063916"/>
            <a:ext cx="1772127" cy="184483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C92A242-EB6C-208D-37DF-E9C17AAE6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00" y="2257925"/>
            <a:ext cx="5811253" cy="43584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3704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7C2EC6-FA7A-2480-408D-7985EF0D0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благодарственного письма от главы района, 5 декабря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="" xmlns:a16="http://schemas.microsoft.com/office/drawing/2014/main" id="{47BC4E75-6202-45E2-A715-BD719CCD46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2064670"/>
            <a:ext cx="5106733" cy="37947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F9AEF52-42CE-74E8-D5C8-DBECC422D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158" y="2082013"/>
            <a:ext cx="4758741" cy="37773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33083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30</TotalTime>
  <Words>82</Words>
  <Application>Microsoft Office PowerPoint</Application>
  <PresentationFormat>Произвольный</PresentationFormat>
  <Paragraphs>6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Ион</vt:lpstr>
      <vt:lpstr>3 декабря - День Неизвестного солдата Тематическое мероприятие «Имя твоё неизвестно, подвиг твой бессмертен».</vt:lpstr>
      <vt:lpstr>Патриотическая акция «Не гаснет памяти свеча». Мемориал "Скорбящая".</vt:lpstr>
      <vt:lpstr>Профилактический рейд "Социальный патруль« совместно с администрацией района. Основная цель мероприятия — информирование жителей о мерах профилактики заболеваемости ВИЧ-инфекцией, 27 ноября</vt:lpstr>
      <vt:lpstr>Акция "Будьте здоровы!«, 29 октября</vt:lpstr>
      <vt:lpstr>Представители администрации района, Совета ветеранов, регионального отделения "Бессмертного полка России" и волонтеры культуры поздравили с юбилеем ветерана Великой Отечественной войны Иванову Елену. 14 сентября</vt:lpstr>
      <vt:lpstr>Получение благодарственного письма от главы района, 5 декабря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 декабря - День Неизвестного солдата Тематическое мероприятие «Имя твоё неизвестно, подвиг твой бессмертен».</dc:title>
  <dc:creator>Станислав Киреенков</dc:creator>
  <cp:lastModifiedBy>79212</cp:lastModifiedBy>
  <cp:revision>3</cp:revision>
  <dcterms:created xsi:type="dcterms:W3CDTF">2024-12-13T07:18:00Z</dcterms:created>
  <dcterms:modified xsi:type="dcterms:W3CDTF">2024-12-13T07:58:17Z</dcterms:modified>
</cp:coreProperties>
</file>