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5" r:id="rId5"/>
    <p:sldId id="257" r:id="rId6"/>
    <p:sldId id="261" r:id="rId7"/>
    <p:sldId id="264" r:id="rId8"/>
    <p:sldId id="260" r:id="rId9"/>
    <p:sldId id="259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78B74-640D-4B4B-AE83-ABF076E8890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27FBB8-AD25-4917-AC2E-CD3FCA921D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78B74-640D-4B4B-AE83-ABF076E8890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27FBB8-AD25-4917-AC2E-CD3FCA921D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78B74-640D-4B4B-AE83-ABF076E8890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27FBB8-AD25-4917-AC2E-CD3FCA921D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78B74-640D-4B4B-AE83-ABF076E8890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27FBB8-AD25-4917-AC2E-CD3FCA921D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78B74-640D-4B4B-AE83-ABF076E8890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27FBB8-AD25-4917-AC2E-CD3FCA921D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78B74-640D-4B4B-AE83-ABF076E8890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27FBB8-AD25-4917-AC2E-CD3FCA921D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78B74-640D-4B4B-AE83-ABF076E8890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27FBB8-AD25-4917-AC2E-CD3FCA921D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78B74-640D-4B4B-AE83-ABF076E8890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27FBB8-AD25-4917-AC2E-CD3FCA921D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78B74-640D-4B4B-AE83-ABF076E8890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27FBB8-AD25-4917-AC2E-CD3FCA921D4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78B74-640D-4B4B-AE83-ABF076E8890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27FBB8-AD25-4917-AC2E-CD3FCA921D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78B74-640D-4B4B-AE83-ABF076E8890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27FBB8-AD25-4917-AC2E-CD3FCA921D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078B74-640D-4B4B-AE83-ABF076E8890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27FBB8-AD25-4917-AC2E-CD3FCA921D4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387912" cy="1052878"/>
          </a:xfrm>
        </p:spPr>
        <p:txBody>
          <a:bodyPr/>
          <a:lstStyle/>
          <a:p>
            <a:r>
              <a:rPr lang="ru-RU" dirty="0" smtClean="0"/>
              <a:t>МБУ «</a:t>
            </a:r>
            <a:r>
              <a:rPr lang="ru-RU" dirty="0" err="1" smtClean="0"/>
              <a:t>Туксинский</a:t>
            </a:r>
            <a:r>
              <a:rPr lang="ru-RU" dirty="0" smtClean="0"/>
              <a:t> СДК»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556792"/>
            <a:ext cx="7291536" cy="14698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Предметом деятельности </a:t>
            </a:r>
            <a:r>
              <a:rPr lang="ru-RU" dirty="0" smtClean="0"/>
              <a:t>учреждения </a:t>
            </a:r>
            <a:r>
              <a:rPr lang="ru-RU" dirty="0" smtClean="0"/>
              <a:t>является создание условий для обеспечения населения услугами по организации досуга и приобщении населения к творчеству, культурному развитию и самообразованию, любительскому искусству и ремеслам.</a:t>
            </a:r>
            <a:endParaRPr lang="ru-RU" dirty="0"/>
          </a:p>
        </p:txBody>
      </p:sp>
      <p:pic>
        <p:nvPicPr>
          <p:cNvPr id="4" name="Рисунок 3" descr="puh6C5xErbnDhOSdTNbUO8r_Vx7sVojjrQu9pY5cllczyQWJs1z6OQbtZKyxSNwfNjKh1S7E6eohRQfv1VraNU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996952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6056" y="3429000"/>
            <a:ext cx="3635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186003, Республика Карелия,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Олонецкий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р-он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д.Тукса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ул.Центральная,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д.110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Директор – 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Фофанова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Лариса Александровна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Этнофестиваль</a:t>
            </a:r>
            <a:r>
              <a:rPr lang="ru-RU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en-US" b="1" dirty="0" err="1" smtClean="0"/>
              <a:t>Tuuksen</a:t>
            </a:r>
            <a:r>
              <a:rPr lang="en-US" b="1" dirty="0" smtClean="0"/>
              <a:t> </a:t>
            </a:r>
            <a:r>
              <a:rPr lang="en-US" b="1" dirty="0" err="1" smtClean="0"/>
              <a:t>kajahtus</a:t>
            </a:r>
            <a:r>
              <a:rPr lang="en-US" b="1" dirty="0" smtClean="0"/>
              <a:t>»</a:t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Фестиваль национальных культур «</a:t>
            </a:r>
            <a:r>
              <a:rPr lang="ru-RU" sz="2000" dirty="0" err="1" smtClean="0"/>
              <a:t>Tuuksen</a:t>
            </a:r>
            <a:r>
              <a:rPr lang="ru-RU" sz="2000" dirty="0" smtClean="0"/>
              <a:t> </a:t>
            </a:r>
            <a:r>
              <a:rPr lang="ru-RU" sz="2000" dirty="0" err="1" smtClean="0"/>
              <a:t>kajahtus</a:t>
            </a:r>
            <a:r>
              <a:rPr lang="ru-RU" sz="2000" dirty="0" smtClean="0"/>
              <a:t>» направлен на сохранение духовной общности </a:t>
            </a:r>
            <a:r>
              <a:rPr lang="ru-RU" sz="2000" dirty="0" smtClean="0"/>
              <a:t>народов. </a:t>
            </a:r>
          </a:p>
          <a:p>
            <a:pPr>
              <a:buNone/>
            </a:pPr>
            <a:r>
              <a:rPr lang="ru-RU" sz="2000" dirty="0" smtClean="0"/>
              <a:t>Волонтёрская программа фестиваля </a:t>
            </a:r>
            <a:r>
              <a:rPr lang="ru-RU" sz="2000" dirty="0" smtClean="0"/>
              <a:t>реализована </a:t>
            </a:r>
            <a:r>
              <a:rPr lang="ru-RU" sz="2000" dirty="0" smtClean="0"/>
              <a:t>в рамках проекта "Путешествуй, помогая!" Карельского центра развития добровольчества при поддержке Фонда грантов Главы Республики Карелия.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 проведении мероприятия помогали 14 волонтёров.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7SSdv4An5Yuv811Nq4H_isHv9rmZkVzEfrtt5pOxMq5jFEd5zQllxJBGlGurJDmKnxJeiS8wH0pDW8F7yKMB_3A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861048"/>
            <a:ext cx="3446512" cy="259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Dge3xuguFERHgkqkE8CRU6gmlWkkDVQurzB3dn_HdIXMjzge4JSalruDHBG27H0k0SXORLronSaTClqfMgeIG3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85166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волонтёрской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Для подготовки и проведения мероприятий МБУ «</a:t>
            </a:r>
            <a:r>
              <a:rPr lang="ru-RU" sz="2000" dirty="0" err="1" smtClean="0"/>
              <a:t>Туксинский</a:t>
            </a:r>
            <a:r>
              <a:rPr lang="ru-RU" sz="2000" dirty="0" smtClean="0"/>
              <a:t> СДК» привлекает волонтёров. Для повышения качества работы с волонтёрами организация сотрудничает с Муниципальным добровольческим (волонтерским ) центром </a:t>
            </a:r>
            <a:r>
              <a:rPr lang="ru-RU" sz="2000" dirty="0" err="1" smtClean="0"/>
              <a:t>Олонецкого</a:t>
            </a:r>
            <a:r>
              <a:rPr lang="ru-RU" sz="2000" dirty="0" smtClean="0"/>
              <a:t> национального муниципального района и КРОМО «Центр развития добровольчества».</a:t>
            </a:r>
            <a:endParaRPr lang="ru-RU" sz="2000" dirty="0"/>
          </a:p>
        </p:txBody>
      </p:sp>
      <p:pic>
        <p:nvPicPr>
          <p:cNvPr id="4" name="Рисунок 3" descr="Mc3xeMTIiv5kZuSGiPjoKtVrqqjgabWez2zBLYmrUFyseE8DPSyMFO8k2S5iCL6-2HViEUNqkrCcYkhftRGG3Yq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429000"/>
            <a:ext cx="418795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qOflobP9BJGOAOMY6KV3UsgLRIBTYZB0PGeRvMK4vn9veAMsYhTd8rLQ8_Uo2VEps1ZzzzhPfG4PrQr_D5BGrhJ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284984"/>
            <a:ext cx="2314571" cy="324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Vardoichen</a:t>
            </a:r>
            <a:r>
              <a:rPr lang="en-US" dirty="0" smtClean="0"/>
              <a:t> </a:t>
            </a:r>
            <a:r>
              <a:rPr lang="en-US" dirty="0" err="1" smtClean="0"/>
              <a:t>omua</a:t>
            </a:r>
            <a:r>
              <a:rPr lang="en-US" dirty="0" smtClean="0"/>
              <a:t> </a:t>
            </a:r>
            <a:r>
              <a:rPr lang="en-US" dirty="0" err="1" smtClean="0"/>
              <a:t>kieldy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Чту </a:t>
            </a:r>
            <a:r>
              <a:rPr lang="ru-RU" dirty="0" smtClean="0"/>
              <a:t>родной </a:t>
            </a:r>
            <a:r>
              <a:rPr lang="ru-RU" dirty="0" smtClean="0"/>
              <a:t>язык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/>
              <a:t>Vardoichen</a:t>
            </a:r>
            <a:r>
              <a:rPr lang="ru-RU" sz="2000" dirty="0" smtClean="0"/>
              <a:t> </a:t>
            </a:r>
            <a:r>
              <a:rPr lang="ru-RU" sz="2000" dirty="0" err="1" smtClean="0"/>
              <a:t>omua</a:t>
            </a:r>
            <a:r>
              <a:rPr lang="ru-RU" sz="2000" dirty="0" smtClean="0"/>
              <a:t> </a:t>
            </a:r>
            <a:r>
              <a:rPr lang="ru-RU" sz="2000" dirty="0" err="1" smtClean="0"/>
              <a:t>kieldy</a:t>
            </a:r>
            <a:r>
              <a:rPr lang="ru-RU" sz="2000" dirty="0" smtClean="0"/>
              <a:t> «Чту родной язык» </a:t>
            </a:r>
            <a:r>
              <a:rPr lang="ru-RU" sz="2000" dirty="0" smtClean="0"/>
              <a:t>- литературно-музыкальная </a:t>
            </a:r>
            <a:r>
              <a:rPr lang="ru-RU" sz="2000" dirty="0" smtClean="0"/>
              <a:t>гостиная </a:t>
            </a:r>
            <a:r>
              <a:rPr lang="ru-RU" sz="2000" dirty="0" smtClean="0"/>
              <a:t>состоялась накануне </a:t>
            </a:r>
            <a:r>
              <a:rPr lang="ru-RU" sz="2000" dirty="0" smtClean="0"/>
              <a:t>международного дня родного </a:t>
            </a:r>
            <a:r>
              <a:rPr lang="ru-RU" sz="2000" dirty="0" smtClean="0"/>
              <a:t>языка. Участники </a:t>
            </a:r>
            <a:r>
              <a:rPr lang="ru-RU" sz="2000" dirty="0" smtClean="0"/>
              <a:t>встречи вспоминали поэтов, своих односельчан, которые писали на карельском языке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 проведении мероприятия помогали 3 волонтера.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ccumTyHeG7T-9Nw-EbAB6OKuikQrVM57nsfoVLpPIhJnRJIaVZsaN9lwlF0dN-0rSCa6RPyp_jMc5cXufRCGZZ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501008"/>
            <a:ext cx="4248216" cy="283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IQePGy41S-qbibonDLAHxzswz5zLSLhLf4nF_HWQk8HRglIneeUke7m__NkihXko8bq54r-euzGTzY43s9YI71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140968"/>
            <a:ext cx="2304256" cy="345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кругу своих друзей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"В кругу своих друзей" - </a:t>
            </a:r>
            <a:r>
              <a:rPr lang="ru-RU" sz="2000" dirty="0" smtClean="0"/>
              <a:t>день </a:t>
            </a:r>
            <a:r>
              <a:rPr lang="ru-RU" sz="2000" dirty="0" smtClean="0"/>
              <a:t>деревни </a:t>
            </a:r>
            <a:r>
              <a:rPr lang="ru-RU" sz="2000" dirty="0" err="1" smtClean="0"/>
              <a:t>Тукса</a:t>
            </a:r>
            <a:r>
              <a:rPr lang="ru-RU" sz="2000" dirty="0" smtClean="0"/>
              <a:t>, праздник, который </a:t>
            </a:r>
            <a:r>
              <a:rPr lang="ru-RU" sz="2000" dirty="0" smtClean="0"/>
              <a:t>собрал </a:t>
            </a:r>
            <a:r>
              <a:rPr lang="ru-RU" sz="2000" dirty="0" smtClean="0"/>
              <a:t>вместе односельчан и гостей. Ярмарка, праздничный концерт, игровая программа и пенная вечеринка для детей, вечерняя дискотека с шоу-группой из </a:t>
            </a:r>
            <a:r>
              <a:rPr lang="ru-RU" sz="2000" dirty="0" smtClean="0"/>
              <a:t>Санкт-Петербурга.</a:t>
            </a:r>
          </a:p>
          <a:p>
            <a:pPr>
              <a:buNone/>
            </a:pPr>
            <a:r>
              <a:rPr lang="ru-RU" sz="2000" dirty="0" smtClean="0"/>
              <a:t>В подготовке и проведении праздника помогали 5 волонтёров.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721jHlLlM_Q7vwpM6Ln7gznV_IRnOmRjAHWiZPOl6jTZ7yXec1rsQ66JL5Z5YBxi1KxlZZDGA_0qlA-mc4ayMm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7645" y="3501009"/>
            <a:ext cx="3499283" cy="23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yVZuSwwCF1wmrSuXUn-MaEeVWap5zy5rQnaN4dSGG9Cc4FHgfhF1PY541MnVSAB_yPcMYbNn2qB3pER7w3PVPU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501008"/>
            <a:ext cx="3499284" cy="23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Урок мужества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17 апреля </a:t>
            </a:r>
            <a:r>
              <a:rPr lang="ru-RU" sz="1800" dirty="0" smtClean="0"/>
              <a:t>2025 года по </a:t>
            </a:r>
            <a:r>
              <a:rPr lang="ru-RU" sz="1800" dirty="0" smtClean="0"/>
              <a:t>инициативе </a:t>
            </a:r>
            <a:r>
              <a:rPr lang="ru-RU" sz="1800" dirty="0" err="1" smtClean="0"/>
              <a:t>Туксинского</a:t>
            </a:r>
            <a:r>
              <a:rPr lang="ru-RU" sz="1800" dirty="0" smtClean="0"/>
              <a:t> СДК </a:t>
            </a:r>
            <a:r>
              <a:rPr lang="ru-RU" sz="1800" dirty="0" smtClean="0"/>
              <a:t>прошли </a:t>
            </a:r>
            <a:r>
              <a:rPr lang="ru-RU" sz="1800" dirty="0" smtClean="0"/>
              <a:t>"Уроки мужества", задача которых - рассказать о героях и памятных датах, о военной истории Карелии, о людях, ковавших Победу и отстаивающих интересы Отчизны. 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В организации и проведении мероприятий помогали 5 волонтёров.</a:t>
            </a:r>
          </a:p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6" name="Рисунок 5" descr="cvCANM8dmVf6MQK67sT1VrMlDprn5K5TFbt6MSxIsXfiWzI_7RPVBQDLlUZe6AQt4YdjhqV2auyYOPCOPoRp8n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356992"/>
            <a:ext cx="3994733" cy="2989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ADNCEIvs1GW2-2mEo_MZAflm0NvUkcY1dkcCHAixUkBGp5Wgrt4bDRuiQOEXnBbYNSG6o9Xn9PCOAULcfkYECn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140968"/>
            <a:ext cx="246373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Журавлики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052736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Для обучающихся и педагогов </a:t>
            </a:r>
            <a:r>
              <a:rPr lang="ru-RU" sz="2000" dirty="0" err="1" smtClean="0"/>
              <a:t>Туксинской</a:t>
            </a:r>
            <a:r>
              <a:rPr lang="ru-RU" sz="2000" dirty="0" smtClean="0"/>
              <a:t> школы </a:t>
            </a:r>
            <a:r>
              <a:rPr lang="ru-RU" sz="2000" dirty="0" smtClean="0"/>
              <a:t>был </a:t>
            </a:r>
            <a:r>
              <a:rPr lang="ru-RU" sz="2000" dirty="0" smtClean="0"/>
              <a:t>проведена акция по изготовлению бумажных журавликов в технике оригами, как символ мира и памяти павших, участники акции </a:t>
            </a:r>
            <a:r>
              <a:rPr lang="ru-RU" sz="2000" dirty="0" smtClean="0"/>
              <a:t>изготовили </a:t>
            </a:r>
            <a:r>
              <a:rPr lang="ru-RU" sz="2000" dirty="0" smtClean="0"/>
              <a:t>журавликов и 9 мая </a:t>
            </a:r>
            <a:r>
              <a:rPr lang="ru-RU" sz="2000" dirty="0" smtClean="0"/>
              <a:t>развесили </a:t>
            </a:r>
            <a:r>
              <a:rPr lang="ru-RU" sz="2000" dirty="0" smtClean="0"/>
              <a:t>их на территории, прилегающей к памятнику павшим в годы войны. 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Для проведения мастер-класса привлечены три волонтёра.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cP02XAm6-0kpWjUe3082YpKBA3ylkOzIPMZv4_stM8-3Tp29bvqvR2kfFVUJZ4wZVgENppAJ_HEUBxo2b5liQAd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573016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DXKACZRyu-vcDGghmTWOuRufFgdXT41fy0UTml0GFAH7P7Yt4NvFBjUwnCQqYyfplQbrlAxFWhuc7WSn0nNuHY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573016"/>
            <a:ext cx="3573029" cy="267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Победы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В </a:t>
            </a:r>
            <a:r>
              <a:rPr lang="ru-RU" sz="2000" dirty="0" smtClean="0"/>
              <a:t>праздничных мероприятиях, посвящённых </a:t>
            </a:r>
            <a:r>
              <a:rPr lang="ru-RU" sz="2000" dirty="0" smtClean="0"/>
              <a:t>80-ю Дню Победы, </a:t>
            </a:r>
            <a:r>
              <a:rPr lang="ru-RU" sz="2000" dirty="0" smtClean="0"/>
              <a:t>приняли участие 9 волонтёров.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VQC0ZRO2ikIKdTx-F_sw-lzON7Y3gJlLoXzC-lcuN8rw3PhfxL3gf8mTcdWx-bw-cmF8QNxBaEeGW1o54U3bLX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36912"/>
            <a:ext cx="354132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NXeRZ_kZ9jc_XObXOdJ_2V2XUe5hYd3SF-rC-726nGIOVXxJutGS92Xmjd6GCL-2ZMHFQp8uQ3hKvg1QtHdLL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619260"/>
            <a:ext cx="3528392" cy="2654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Муниципальный автопробег "</a:t>
            </a:r>
            <a:r>
              <a:rPr lang="ru-RU" dirty="0" smtClean="0"/>
              <a:t>Дороги </a:t>
            </a:r>
            <a:r>
              <a:rPr lang="ru-RU" dirty="0" smtClean="0"/>
              <a:t>Памяти"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Автопробег посвящен 80-летию Победы в Великой Отечественной войне </a:t>
            </a:r>
            <a:r>
              <a:rPr lang="ru-RU" sz="2000" dirty="0" smtClean="0"/>
              <a:t>1941-1945 гг</a:t>
            </a:r>
            <a:r>
              <a:rPr lang="ru-RU" sz="2000" dirty="0" smtClean="0"/>
              <a:t>. </a:t>
            </a:r>
            <a:r>
              <a:rPr lang="ru-RU" sz="2000" dirty="0" smtClean="0"/>
              <a:t>Прошел по </a:t>
            </a:r>
            <a:r>
              <a:rPr lang="ru-RU" sz="2000" dirty="0" smtClean="0"/>
              <a:t>территории трех поселений </a:t>
            </a:r>
            <a:r>
              <a:rPr lang="ru-RU" sz="2000" dirty="0" err="1" smtClean="0"/>
              <a:t>Олонецкого</a:t>
            </a:r>
            <a:r>
              <a:rPr lang="ru-RU" sz="2000" dirty="0" smtClean="0"/>
              <a:t> района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В подготовке и проведении автопробега приняли участие 10 волонтёров.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sBJkYgLx5ju2_qUp-KRfY6VN3eRqQiBkd21YPR6GH-xFhDwXCSLzH5qV9I9TAPI_ASl0U-0I3lV-71zTQaKrRYm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1518" y="3220481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sXrF_ESiyllPi8u7GCLuPAoFeHCc0j0DNbHDWr5ImTyyweab1mQF8KV9tjOmFWMlWMRBCI17nllpV571S2Uzs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996952"/>
            <a:ext cx="2625756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С днём Победы, </a:t>
            </a:r>
            <a:r>
              <a:rPr lang="ru-RU" b="1" dirty="0" smtClean="0"/>
              <a:t>друзья!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err="1" smtClean="0"/>
              <a:t>Акция,посвященная</a:t>
            </a:r>
            <a:r>
              <a:rPr lang="ru-RU" sz="2000" dirty="0" smtClean="0"/>
              <a:t> </a:t>
            </a:r>
            <a:r>
              <a:rPr lang="ru-RU" sz="2000" dirty="0" smtClean="0"/>
              <a:t>80-летию Победы </a:t>
            </a:r>
            <a:r>
              <a:rPr lang="ru-RU" sz="2000" dirty="0" smtClean="0"/>
              <a:t>и окончанию Второй мировой войны, в рамках </a:t>
            </a:r>
            <a:r>
              <a:rPr lang="ru-RU" sz="2000" dirty="0" smtClean="0"/>
              <a:t>организации перекрёстного Российско-Китайского </a:t>
            </a:r>
            <a:r>
              <a:rPr lang="ru-RU" sz="2000" dirty="0" err="1" smtClean="0"/>
              <a:t>видеопоздравления</a:t>
            </a:r>
            <a:r>
              <a:rPr lang="ru-RU" sz="2000" dirty="0" smtClean="0"/>
              <a:t> в честь 80-летия Дня Победы </a:t>
            </a:r>
            <a:r>
              <a:rPr lang="ru-RU" sz="2000" dirty="0" smtClean="0"/>
              <a:t>была  подготовлена атрибутика </a:t>
            </a:r>
            <a:r>
              <a:rPr lang="ru-RU" sz="2000" dirty="0" smtClean="0"/>
              <a:t>(флажки, плакаты). 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 проведении мероприятия было задействовано 11 волонтеров.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MimPqChAMnrPJgPkH-seNofLMTKaGnq6-843wUQgpSkFdAMy9g4XfjU5mzu-eOT_gSJWCIQ5taZs_WUSXKzTuw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717032"/>
            <a:ext cx="3600641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_ZQk3mIKSdWtxUacKUP2d1zxw6BfZdWV-q989xpfMsMyLQqUpjRkrvM_g2t4G2k7lXrcWzyBRuMqAGrHWlwVT7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717032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184</TotalTime>
  <Words>390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МБУ «Туксинский СДК»</vt:lpstr>
      <vt:lpstr>Организация волонтёрской деятельности</vt:lpstr>
      <vt:lpstr>Vardoichen omua kieldy  Чту родной язык</vt:lpstr>
      <vt:lpstr>В кругу своих друзей</vt:lpstr>
      <vt:lpstr>Урок мужества </vt:lpstr>
      <vt:lpstr>Журавлики </vt:lpstr>
      <vt:lpstr>День Победы</vt:lpstr>
      <vt:lpstr>Муниципальный автопробег "Дороги Памяти"</vt:lpstr>
      <vt:lpstr>С днём Победы, друзья!</vt:lpstr>
      <vt:lpstr>Этнофестиваль  «Tuuksen kajahtus»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«Туксинский СДК»</dc:title>
  <dc:creator>Методист</dc:creator>
  <cp:lastModifiedBy>Методист</cp:lastModifiedBy>
  <cp:revision>19</cp:revision>
  <dcterms:created xsi:type="dcterms:W3CDTF">2025-09-03T08:25:43Z</dcterms:created>
  <dcterms:modified xsi:type="dcterms:W3CDTF">2025-09-03T11:30:23Z</dcterms:modified>
</cp:coreProperties>
</file>