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t>05.12.2023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223081207https:/vk.com/club20220846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02208460?w=wall-202208460_358" TargetMode="External"/><Relationship Id="rId2" Type="http://schemas.openxmlformats.org/officeDocument/2006/relationships/hyperlink" Target="https://vk.com/club202208460?w=wall-202208460_3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club202208460?w=wall-202208460_35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bro.ru/organizations/10071232/info?utm_source=dobroru&amp;utm_medium=organic&amp;utm_campaign=pagerepost&amp;utm_content=organiz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hyperlink" Target="https://dobro.ru/organizations/10071232/info?utm_source=dobroru&amp;utm_medium=organic&amp;utm_campaign=pagerepost&amp;utm_content=organ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5584053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 «Доброе сердце»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МОУ «Крымская школа» </a:t>
            </a:r>
            <a:r>
              <a:rPr lang="ru-RU" sz="2400" b="1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Джанкойского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района Республики Крым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165760" y="2784474"/>
            <a:ext cx="487236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Куратор: советник директора по воспитанию Ибрагимова Ирина Александровна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Тел. +79788532809</a:t>
            </a: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Эл. почта </a:t>
            </a:r>
            <a:r>
              <a:rPr lang="en-US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bochuk@mail.ru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953837"/>
            <a:ext cx="5154228" cy="210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</a:rPr>
              <a:t>Миссия отряда</a:t>
            </a:r>
            <a:r>
              <a:rPr lang="ru-RU" sz="1800" b="1" dirty="0"/>
              <a:t> «</a:t>
            </a:r>
            <a:r>
              <a:rPr lang="ru-RU" sz="1800" b="1" dirty="0" smtClean="0"/>
              <a:t>Доброе</a:t>
            </a:r>
            <a:r>
              <a:rPr lang="ru-RU" sz="1800" b="1" dirty="0"/>
              <a:t> </a:t>
            </a:r>
            <a:r>
              <a:rPr lang="ru-RU" sz="1800" b="1" dirty="0" smtClean="0"/>
              <a:t>сердце»: </a:t>
            </a:r>
            <a:r>
              <a:rPr lang="ru-RU" sz="1800" b="1" dirty="0"/>
              <a:t>Внести вклад в физическое и нравственное оздоровление общества, сделать жизнь окружающих светлей и ярче. </a:t>
            </a:r>
            <a:endParaRPr lang="ru-RU" sz="1800" b="1" dirty="0" smtClean="0"/>
          </a:p>
          <a:p>
            <a:r>
              <a:rPr lang="ru-RU" sz="1800" b="1" dirty="0" smtClean="0">
                <a:solidFill>
                  <a:srgbClr val="FF0000"/>
                </a:solidFill>
              </a:rPr>
              <a:t>Наш </a:t>
            </a:r>
            <a:r>
              <a:rPr lang="ru-RU" sz="1800" b="1" dirty="0">
                <a:solidFill>
                  <a:srgbClr val="FF0000"/>
                </a:solidFill>
              </a:rPr>
              <a:t>девиз: </a:t>
            </a:r>
            <a:r>
              <a:rPr lang="ru-RU" sz="1800" b="1" dirty="0"/>
              <a:t>Мы молодёжь XXI века Проблемы и трудности нам не помеха! </a:t>
            </a:r>
            <a:endParaRPr lang="ru-RU" sz="1800" b="1" dirty="0" smtClean="0"/>
          </a:p>
          <a:p>
            <a:r>
              <a:rPr lang="ru-RU" sz="1800" b="1" dirty="0" smtClean="0"/>
              <a:t>Мы </a:t>
            </a:r>
            <a:r>
              <a:rPr lang="ru-RU" sz="1800" b="1" dirty="0"/>
              <a:t>сильные дети единой страны</a:t>
            </a:r>
            <a:r>
              <a:rPr lang="ru-RU" sz="1800" b="1" dirty="0" smtClean="0"/>
              <a:t>! </a:t>
            </a:r>
            <a:r>
              <a:rPr lang="ru-RU" sz="800" dirty="0"/>
              <a:t>   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smtClean="0"/>
              <a:t>Мы </a:t>
            </a:r>
            <a:r>
              <a:rPr lang="ru-RU" sz="2000" b="1" dirty="0"/>
              <a:t>сильные дети единой страны!</a:t>
            </a:r>
          </a:p>
          <a:p>
            <a:r>
              <a:rPr lang="ru-RU" sz="2000" b="1" dirty="0" smtClean="0"/>
              <a:t>Живём </a:t>
            </a:r>
            <a:r>
              <a:rPr lang="ru-RU" sz="2000" b="1" dirty="0"/>
              <a:t>под девизом: Живите как мы!</a:t>
            </a:r>
          </a:p>
          <a:p>
            <a:endParaRPr lang="ru-RU" sz="7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234518" y="2948888"/>
            <a:ext cx="5154228" cy="215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Направления</a:t>
            </a:r>
            <a:r>
              <a:rPr lang="ru-RU" dirty="0">
                <a:solidFill>
                  <a:srgbClr val="FF0000"/>
                </a:solidFill>
              </a:rPr>
              <a:t> деятельности </a:t>
            </a:r>
            <a:r>
              <a:rPr lang="ru-RU" b="1" dirty="0">
                <a:solidFill>
                  <a:srgbClr val="FF0000"/>
                </a:solidFill>
              </a:rPr>
              <a:t>отряда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• благотворительность,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работа в социуме,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шефская работа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формирование экологической культуры,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социальное проектирование,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пропаганда здорового образа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 </a:t>
            </a:r>
            <a:r>
              <a:rPr lang="ru-RU" dirty="0"/>
              <a:t>• патриотическое </a:t>
            </a:r>
            <a:r>
              <a:rPr lang="ru-RU" b="1" dirty="0"/>
              <a:t>направление</a:t>
            </a:r>
            <a:r>
              <a:rPr lang="ru-RU" dirty="0"/>
              <a:t>.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6096000" y="1789822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группу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vk.com/club223081207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hlinkClick r:id="rId2"/>
            </a:endParaRPr>
          </a:p>
          <a:p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</a:t>
            </a:r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://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vk.com/club202208460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6230644" y="3673437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Количество участников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отряда:6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8" y="678630"/>
            <a:ext cx="7098436" cy="362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Monotype Corsiva" panose="03010101010201010101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имиджа </a:t>
            </a:r>
            <a:r>
              <a:rPr lang="ru-RU" sz="3600" dirty="0" smtClean="0">
                <a:latin typeface="Monotype Corsiva" panose="03010101010201010101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отряда:</a:t>
            </a:r>
          </a:p>
          <a:p>
            <a:r>
              <a:rPr lang="ru-RU" sz="3600" b="1" dirty="0" smtClean="0">
                <a:latin typeface="Monotype Corsiva" panose="03010101010201010101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Белая футболка, красный галстук, </a:t>
            </a:r>
            <a:r>
              <a:rPr lang="ru-RU" sz="3600" b="1" dirty="0" err="1" smtClean="0">
                <a:latin typeface="Monotype Corsiva" panose="03010101010201010101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бейдж</a:t>
            </a:r>
            <a:r>
              <a:rPr lang="ru-RU" sz="3600" b="1" dirty="0" smtClean="0">
                <a:latin typeface="Monotype Corsiva" panose="03010101010201010101" pitchFamily="66" charset="0"/>
                <a:ea typeface="Noto Sans" panose="020B0502040504020204" pitchFamily="34" charset="0"/>
                <a:cs typeface="Noto Sans" panose="020B0502040504020204" pitchFamily="34" charset="0"/>
              </a:rPr>
              <a:t> с эмблемой «Доброе сердце»</a:t>
            </a:r>
            <a:endParaRPr lang="ru-RU" sz="3600" b="1" dirty="0">
              <a:latin typeface="Monotype Corsiva" panose="03010101010201010101" pitchFamily="66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40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9" y="167802"/>
            <a:ext cx="4184072" cy="2334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18" y="2340456"/>
            <a:ext cx="2673391" cy="288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6308324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27" y="1033741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solidFill>
                  <a:srgbClr val="FF0000"/>
                </a:solidFill>
              </a:rPr>
              <a:t>Традиции внутри нашего волонтёрского коллектива складывались постепенно в процессе совместной деятельности.</a:t>
            </a:r>
          </a:p>
          <a:p>
            <a:r>
              <a:rPr lang="ru-RU" sz="2400" b="1" dirty="0"/>
              <a:t>У нас есть название, девиз правила общения в группе, эмблема, которая используется на </a:t>
            </a:r>
            <a:r>
              <a:rPr lang="ru-RU" sz="2400" b="1" dirty="0" err="1"/>
              <a:t>бейджиках</a:t>
            </a:r>
            <a:r>
              <a:rPr lang="ru-RU" sz="2400" b="1" dirty="0"/>
              <a:t>, </a:t>
            </a:r>
            <a:r>
              <a:rPr lang="ru-RU" sz="2400" b="1" dirty="0" smtClean="0"/>
              <a:t>информационных </a:t>
            </a:r>
            <a:r>
              <a:rPr lang="ru-RU" sz="2400" b="1" dirty="0"/>
              <a:t>материалах. </a:t>
            </a:r>
            <a:endParaRPr lang="ru-RU" sz="2400" b="1" dirty="0" smtClean="0"/>
          </a:p>
          <a:p>
            <a:r>
              <a:rPr lang="ru-RU" sz="2400" b="1" dirty="0" smtClean="0"/>
              <a:t>У </a:t>
            </a:r>
            <a:r>
              <a:rPr lang="ru-RU" sz="2400" b="1" dirty="0"/>
              <a:t>нас есть своя музыкальная визитная карточка с которой мы выступаем на школьных и </a:t>
            </a:r>
            <a:r>
              <a:rPr lang="ru-RU" sz="2400" b="1" dirty="0" smtClean="0"/>
              <a:t>мероприятиях</a:t>
            </a:r>
            <a:r>
              <a:rPr lang="ru-RU" sz="2400" b="1" dirty="0"/>
              <a:t>. А благодаря </a:t>
            </a:r>
            <a:r>
              <a:rPr lang="ru-RU" sz="2400" b="1" dirty="0" smtClean="0"/>
              <a:t>проекту «Волонтеры первых » </a:t>
            </a:r>
            <a:r>
              <a:rPr lang="ru-RU" sz="2400" b="1" dirty="0"/>
              <a:t>у нас есть свой </a:t>
            </a:r>
            <a:r>
              <a:rPr lang="ru-RU" sz="2400" b="1" dirty="0" smtClean="0"/>
              <a:t>штаб.</a:t>
            </a:r>
          </a:p>
          <a:p>
            <a:r>
              <a:rPr lang="ru-RU" sz="2400" b="1" dirty="0" smtClean="0"/>
              <a:t>Беседа </a:t>
            </a:r>
            <a:r>
              <a:rPr lang="ru-RU" sz="2400" b="1" dirty="0"/>
              <a:t>«Волонтёры</a:t>
            </a:r>
            <a:r>
              <a:rPr lang="ru-RU" sz="2400" b="1" dirty="0" smtClean="0"/>
              <a:t>» Движения Первых  </a:t>
            </a:r>
            <a:r>
              <a:rPr lang="ru-RU" sz="2400" b="1" dirty="0"/>
              <a:t>у ребят есть давно а участие в вашем проекте </a:t>
            </a:r>
            <a:r>
              <a:rPr lang="ru-RU" sz="2400" b="1" dirty="0" err="1"/>
              <a:t>сподвигло</a:t>
            </a:r>
            <a:r>
              <a:rPr lang="ru-RU" sz="2400" b="1" dirty="0"/>
              <a:t> нас на создание группы </a:t>
            </a:r>
            <a:r>
              <a:rPr lang="ru-RU" sz="2400" b="1" dirty="0" err="1" smtClean="0"/>
              <a:t>Вконтакте</a:t>
            </a:r>
            <a:r>
              <a:rPr lang="ru-RU" sz="2400" b="1" dirty="0" smtClean="0"/>
              <a:t>, и участие на платформе </a:t>
            </a:r>
            <a:r>
              <a:rPr lang="en-US" sz="2400" b="1" dirty="0" smtClean="0"/>
              <a:t>Dobro. </a:t>
            </a:r>
            <a:r>
              <a:rPr lang="en-US" sz="2400" b="1" dirty="0" err="1" smtClean="0"/>
              <a:t>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77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34118"/>
            <a:ext cx="6637336" cy="4281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Органы самоуправления  отряда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Noto Sans" panose="020B0502040504020204" pitchFamily="34" charset="0"/>
                <a:cs typeface="Times New Roman" panose="02020603050405020304" pitchFamily="18" charset="0"/>
              </a:rPr>
              <a:t>«Доброе сердце»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1.Командир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отряда-Ибраимова Медине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2.Пресс-сектор-Ибраиимова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Эсма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3.Сектор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заботы-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Ибрагимова Алина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4.Сектор культуры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досуга-Никандров Дмитрий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5.Сектор здоровья и спорта-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 Егор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6.Сектор внутренних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дел- Никандрова Екатерина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89" y="0"/>
            <a:ext cx="3168715" cy="3370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34" y="4104179"/>
            <a:ext cx="1652155" cy="2202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57" y="3428313"/>
            <a:ext cx="2359544" cy="2615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69" y="2649246"/>
            <a:ext cx="2353216" cy="17685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91" y="121163"/>
            <a:ext cx="1338426" cy="23728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93" y="4104179"/>
            <a:ext cx="1765507" cy="23564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99" y="4488961"/>
            <a:ext cx="1297132" cy="17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1.2.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553173" y="1212906"/>
            <a:ext cx="8208145" cy="26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«Чистый двор»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vk.com/club202208460?w=wall-202208460_379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«Белый цветок»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vk.com/club202208460?w=wall-202208460_358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«Дарю Тепло»</a:t>
            </a:r>
          </a:p>
          <a:p>
            <a:r>
              <a:rPr lang="en-US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vk.com/club202208460?w=wall-202208460_359</a:t>
            </a:r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234519" y="516870"/>
            <a:ext cx="6512510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Ссылка, 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подтверждающий заведение ближайших мероприятий отряда на аккаунте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519" y="204130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https://dobro.ru/organizations/10071232/info?utm_source=dobroru&amp;utm_medium=organic&amp;utm_campaign=pagerepost&amp;utm_content=organization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44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358806" y="762000"/>
            <a:ext cx="10294398" cy="2535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страницу отряда на платформе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ДОБРО.РУ</a:t>
            </a:r>
            <a:r>
              <a:rPr lang="en-US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dobro.ru/organizations/10071232/info?utm_source=dobroru&amp;utm_medium=organic&amp;utm_campaign=pagerepost&amp;utm_content=organization</a:t>
            </a:r>
            <a:endParaRPr lang="ru-RU" sz="2000" dirty="0" smtClean="0"/>
          </a:p>
          <a:p>
            <a:endParaRPr lang="ru-RU" sz="9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358805" y="1506728"/>
            <a:ext cx="10988067" cy="2691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присоединение всех участников отряда к аккаунту отряда на платформе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ДОБРО.РУ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4431" y="2646217"/>
            <a:ext cx="1117359" cy="2558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4" y="2646218"/>
            <a:ext cx="1151341" cy="2558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95" y="2712977"/>
            <a:ext cx="1007218" cy="2306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46" y="2617548"/>
            <a:ext cx="1006917" cy="2305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05" y="2688920"/>
            <a:ext cx="1003153" cy="2229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519" y="2707639"/>
            <a:ext cx="994729" cy="2210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5" y="2733203"/>
            <a:ext cx="1028747" cy="22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18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233</Words>
  <Application>Microsoft Office PowerPoint</Application>
  <PresentationFormat>Широкоэкранный</PresentationFormat>
  <Paragraphs>110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Noto Sans</vt:lpstr>
      <vt:lpstr>Times New Roman</vt:lpstr>
      <vt:lpstr>Тема Office</vt:lpstr>
      <vt:lpstr>Волонтёрские  отряды  Первых</vt:lpstr>
      <vt:lpstr>Задание 1.1. </vt:lpstr>
      <vt:lpstr>Задание 1.1. </vt:lpstr>
      <vt:lpstr>Задание 1.1. </vt:lpstr>
      <vt:lpstr>Задание 1.1. </vt:lpstr>
      <vt:lpstr>Задание 1.2. </vt:lpstr>
      <vt:lpstr>Задание 1.3. </vt:lpstr>
      <vt:lpstr>Задание 1.3.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User</cp:lastModifiedBy>
  <cp:revision>22</cp:revision>
  <dcterms:created xsi:type="dcterms:W3CDTF">2023-07-27T16:43:42Z</dcterms:created>
  <dcterms:modified xsi:type="dcterms:W3CDTF">2023-12-05T18:49:48Z</dcterms:modified>
</cp:coreProperties>
</file>