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1" r:id="rId1"/>
  </p:sldMasterIdLst>
  <p:notesMasterIdLst>
    <p:notesMasterId r:id="rId20"/>
  </p:notesMasterIdLst>
  <p:sldIdLst>
    <p:sldId id="269" r:id="rId2"/>
    <p:sldId id="270" r:id="rId3"/>
    <p:sldId id="277" r:id="rId4"/>
    <p:sldId id="271" r:id="rId5"/>
    <p:sldId id="256" r:id="rId6"/>
    <p:sldId id="258" r:id="rId7"/>
    <p:sldId id="259" r:id="rId8"/>
    <p:sldId id="263" r:id="rId9"/>
    <p:sldId id="273" r:id="rId10"/>
    <p:sldId id="272" r:id="rId11"/>
    <p:sldId id="264" r:id="rId12"/>
    <p:sldId id="266" r:id="rId13"/>
    <p:sldId id="267" r:id="rId14"/>
    <p:sldId id="274" r:id="rId15"/>
    <p:sldId id="275" r:id="rId16"/>
    <p:sldId id="276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263"/>
    <a:srgbClr val="F1367D"/>
    <a:srgbClr val="6990C5"/>
    <a:srgbClr val="CEDBE6"/>
    <a:srgbClr val="C65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96A05-BB81-42F9-BCC6-6DF679FFC5D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C4C7-6608-4994-B657-D541DAFD3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1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6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56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5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14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6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1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4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983" y="5194552"/>
            <a:ext cx="612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1263"/>
                </a:solidFill>
              </a:rPr>
              <a:t>Педагог-организатор </a:t>
            </a:r>
            <a:r>
              <a:rPr lang="ru-RU" b="1" dirty="0" smtClean="0">
                <a:solidFill>
                  <a:srgbClr val="2B1263"/>
                </a:solidFill>
              </a:rPr>
              <a:t>МБУ «МЦ АЛПАМЫШ»</a:t>
            </a:r>
          </a:p>
          <a:p>
            <a:r>
              <a:rPr lang="ru-RU" b="1" dirty="0" smtClean="0">
                <a:solidFill>
                  <a:srgbClr val="2B1263"/>
                </a:solidFill>
              </a:rPr>
              <a:t>Руководитель РЦ «НАШЕ БУДУЩЕЕ»</a:t>
            </a:r>
            <a:endParaRPr lang="ru-RU" b="1" dirty="0">
              <a:solidFill>
                <a:srgbClr val="2B1263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7983" y="4732887"/>
            <a:ext cx="582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B1263"/>
                </a:solidFill>
              </a:rPr>
              <a:t>КАРАМОВА ЖАРГАЛМА ВИКТОРОВНА</a:t>
            </a:r>
            <a:endParaRPr lang="ru-RU" sz="2400" b="1" dirty="0">
              <a:solidFill>
                <a:srgbClr val="2B126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722" y="453224"/>
            <a:ext cx="78831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2B1263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2B1263"/>
                </a:solidFill>
              </a:rPr>
              <a:t>РЕСУРСНЫЙ </a:t>
            </a:r>
            <a:r>
              <a:rPr lang="ru-RU" sz="4400" b="1" dirty="0">
                <a:solidFill>
                  <a:srgbClr val="2B1263"/>
                </a:solidFill>
              </a:rPr>
              <a:t>ЦЕНТР </a:t>
            </a:r>
            <a:endParaRPr lang="ru-RU" sz="4400" b="1" dirty="0" smtClean="0">
              <a:solidFill>
                <a:srgbClr val="2B1263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2B1263"/>
                </a:solidFill>
              </a:rPr>
              <a:t>«</a:t>
            </a:r>
            <a:r>
              <a:rPr lang="ru-RU" sz="5400" b="1" dirty="0">
                <a:solidFill>
                  <a:srgbClr val="2B1263"/>
                </a:solidFill>
              </a:rPr>
              <a:t>НАШЕ БУДУЩЕЕ»</a:t>
            </a: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20" y="2512612"/>
            <a:ext cx="3719120" cy="38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88" y="5698782"/>
            <a:ext cx="945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НАС БОЛЕЕ 270  ЧЕЛОВЕК</a:t>
            </a:r>
            <a:endParaRPr lang="ru-RU" sz="4800" b="1" i="1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618" t="25051" r="25653" b="51588"/>
          <a:stretch/>
        </p:blipFill>
        <p:spPr>
          <a:xfrm>
            <a:off x="637033" y="0"/>
            <a:ext cx="7100198" cy="1802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199" t="17264" r="22657" b="32327"/>
          <a:stretch/>
        </p:blipFill>
        <p:spPr>
          <a:xfrm>
            <a:off x="188755" y="1652954"/>
            <a:ext cx="8152357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>
            <a:off x="8185509" y="642149"/>
            <a:ext cx="3642024" cy="48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22" y="188616"/>
            <a:ext cx="5389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B1263"/>
                </a:solidFill>
                <a:latin typeface="a_Campus" panose="04020604030602040204" pitchFamily="82" charset="-52"/>
              </a:rPr>
              <a:t>Ресурсный центр </a:t>
            </a:r>
          </a:p>
          <a:p>
            <a:r>
              <a:rPr lang="ru-RU" sz="4400" b="1" dirty="0">
                <a:solidFill>
                  <a:srgbClr val="2B1263"/>
                </a:solidFill>
                <a:latin typeface="a_Campus" panose="04020604030602040204" pitchFamily="82" charset="-52"/>
              </a:rPr>
              <a:t>«НАШЕ БУДУЩЕЕ»</a:t>
            </a:r>
            <a:r>
              <a:rPr lang="ru-RU" sz="3200" b="1" dirty="0">
                <a:solidFill>
                  <a:srgbClr val="2B1263"/>
                </a:solidFill>
                <a:latin typeface="a_Campus" panose="04020604030602040204" pitchFamily="82" charset="-52"/>
              </a:rPr>
              <a:t> </a:t>
            </a:r>
          </a:p>
          <a:p>
            <a:r>
              <a:rPr lang="ru-RU" sz="16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МБУ «МЦ «</a:t>
            </a:r>
            <a:r>
              <a:rPr lang="ru-RU" sz="1600" b="1" dirty="0">
                <a:solidFill>
                  <a:srgbClr val="2B1263"/>
                </a:solidFill>
                <a:latin typeface="a_Campus" panose="04020604030602040204" pitchFamily="82" charset="-52"/>
              </a:rPr>
              <a:t>А</a:t>
            </a:r>
            <a:r>
              <a:rPr lang="ru-RU" sz="16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лпамыш</a:t>
            </a:r>
            <a:r>
              <a:rPr lang="ru-RU" sz="1600" b="1" dirty="0">
                <a:solidFill>
                  <a:srgbClr val="2B1263"/>
                </a:solidFill>
                <a:latin typeface="a_Campus" panose="04020604030602040204" pitchFamily="82" charset="-52"/>
              </a:rPr>
              <a:t>» с. Иглино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2525" y="1853913"/>
            <a:ext cx="48303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ДОБРОВОЛЬЧЕСКАЯ ДЕЯТЕЛЬНОСТЬ ПРИ ПОДДЕРЖКЕ НАШЕГО ЦЕНТРА ДЕЯТЕЛЬНОСТЬ ОСУЩЕСТВЛЯЕТСЯ В : </a:t>
            </a:r>
          </a:p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с. Ауструм</a:t>
            </a:r>
            <a:endParaRPr lang="ru-RU" sz="2800" b="1" dirty="0">
              <a:solidFill>
                <a:srgbClr val="2B1263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 с. Улу-Теляк </a:t>
            </a:r>
          </a:p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с. Калтыманово</a:t>
            </a:r>
            <a:endParaRPr lang="ru-RU" sz="2800" b="1" dirty="0">
              <a:solidFill>
                <a:srgbClr val="2B1263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 с. Кудеевка </a:t>
            </a:r>
          </a:p>
          <a:p>
            <a:pPr algn="r"/>
            <a:r>
              <a:rPr lang="ru-RU" sz="2800" b="1" dirty="0" smtClean="0">
                <a:solidFill>
                  <a:srgbClr val="2B1263"/>
                </a:solidFill>
              </a:rPr>
              <a:t>с .Тавтиманово</a:t>
            </a:r>
            <a:endParaRPr lang="ru-RU" sz="2800" b="1" dirty="0">
              <a:solidFill>
                <a:srgbClr val="2B126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5" t="20668" r="10840" b="37529"/>
          <a:stretch/>
        </p:blipFill>
        <p:spPr>
          <a:xfrm>
            <a:off x="561422" y="1889082"/>
            <a:ext cx="5495673" cy="2243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2"/>
          <a:stretch/>
        </p:blipFill>
        <p:spPr>
          <a:xfrm>
            <a:off x="10256876" y="188616"/>
            <a:ext cx="1821293" cy="17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5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884" y="283887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В состав ресурсного центра также входят «Серебряные» волонтеры</a:t>
            </a:r>
            <a:endParaRPr lang="ru-RU" sz="3200" b="1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r="12569" b="26995"/>
          <a:stretch/>
        </p:blipFill>
        <p:spPr>
          <a:xfrm>
            <a:off x="1727330" y="1471157"/>
            <a:ext cx="7994754" cy="4317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4857" y="5788324"/>
            <a:ext cx="6580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БОЛЕЕ 50 ЧЕЛОВЕК СТАРШЕГО ВОЗРАСТА</a:t>
            </a:r>
            <a:endParaRPr lang="ru-RU" sz="2800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682" t="26691" r="33026" b="9170"/>
          <a:stretch/>
        </p:blipFill>
        <p:spPr>
          <a:xfrm>
            <a:off x="10051868" y="157245"/>
            <a:ext cx="1730402" cy="17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2372" y="3674483"/>
            <a:ext cx="5673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«Серебряные» волонтеры участвуют в сборе гуманитарной помощи бойцам СВО, участвуют в республиканских акциях и мероприятиях </a:t>
            </a:r>
            <a:endParaRPr lang="ru-RU" sz="2800" b="1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92372" y="296276"/>
            <a:ext cx="4355772" cy="3378207"/>
            <a:chOff x="5442440" y="747344"/>
            <a:chExt cx="5875041" cy="494127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440" y="747344"/>
              <a:ext cx="5875041" cy="494127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441" y="747345"/>
              <a:ext cx="1151794" cy="1151794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416196"/>
            <a:ext cx="5214497" cy="55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931" y="15540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2B1263"/>
                </a:solidFill>
                <a:latin typeface="a_Campus" panose="04020604030602040204" pitchFamily="82" charset="-52"/>
              </a:rPr>
              <a:t>Ресурсный центр </a:t>
            </a:r>
          </a:p>
          <a:p>
            <a:pPr algn="ctr"/>
            <a:r>
              <a:rPr lang="ru-RU" sz="4800" b="1" dirty="0">
                <a:solidFill>
                  <a:srgbClr val="2B1263"/>
                </a:solidFill>
                <a:latin typeface="a_Campus" panose="04020604030602040204" pitchFamily="82" charset="-52"/>
              </a:rPr>
              <a:t>«НАШЕ БУДУЩЕЕ»</a:t>
            </a:r>
            <a:r>
              <a:rPr lang="ru-RU" sz="3600" b="1" dirty="0">
                <a:solidFill>
                  <a:srgbClr val="2B1263"/>
                </a:solidFill>
                <a:latin typeface="a_Campus" panose="04020604030602040204" pitchFamily="82" charset="-52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МБУ </a:t>
            </a:r>
            <a:r>
              <a:rPr lang="ru-RU" b="1" dirty="0">
                <a:solidFill>
                  <a:srgbClr val="2B1263"/>
                </a:solidFill>
                <a:latin typeface="a_Campus" panose="04020604030602040204" pitchFamily="82" charset="-52"/>
              </a:rPr>
              <a:t>«</a:t>
            </a:r>
            <a:r>
              <a:rPr lang="ru-RU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МЦ «</a:t>
            </a:r>
            <a:r>
              <a:rPr lang="ru-RU" b="1" dirty="0">
                <a:solidFill>
                  <a:srgbClr val="2B1263"/>
                </a:solidFill>
                <a:latin typeface="a_Campus" panose="04020604030602040204" pitchFamily="82" charset="-52"/>
              </a:rPr>
              <a:t>А</a:t>
            </a:r>
            <a:r>
              <a:rPr lang="ru-RU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лпамыш</a:t>
            </a:r>
            <a:r>
              <a:rPr lang="ru-RU" b="1" dirty="0">
                <a:solidFill>
                  <a:srgbClr val="2B1263"/>
                </a:solidFill>
                <a:latin typeface="a_Campus" panose="04020604030602040204" pitchFamily="82" charset="-52"/>
              </a:rPr>
              <a:t>» с. Иглино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1423" y="1832728"/>
            <a:ext cx="746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ЯВЛЯЕТСЯ ТРИЖДЫ ГРАНТОПЛУЧАТЕЛЕМ,</a:t>
            </a:r>
          </a:p>
          <a:p>
            <a:pPr algn="ctr"/>
            <a:r>
              <a:rPr lang="ru-RU" sz="20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ПОБЕДИТЕЛЕМ РЕСПУБЛИКАНЧКОГО КОНКУРСА «МУНИЦИПАЛИТЕТ ДОБРЫХ ДЕЛ </a:t>
            </a:r>
            <a:endParaRPr lang="ru-RU" sz="2000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0" y="226506"/>
            <a:ext cx="2727092" cy="3640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95" y="226506"/>
            <a:ext cx="3007854" cy="3909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8899" y="4362136"/>
            <a:ext cx="9698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За бескорыстный вклад в организацию Общероссийской акции  взаимопомощи </a:t>
            </a:r>
            <a:r>
              <a:rPr lang="en-US" sz="2800" dirty="0" smtClean="0">
                <a:solidFill>
                  <a:srgbClr val="F1367D"/>
                </a:solidFill>
              </a:rPr>
              <a:t>#</a:t>
            </a:r>
            <a:r>
              <a:rPr lang="ru-RU" sz="28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МЫВМЕСТЕ руководители нашего центра были награждены памятной медалью В. В. Путина</a:t>
            </a:r>
            <a:endParaRPr lang="ru-RU" sz="2800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12410" r="6434" b="11277"/>
          <a:stretch/>
        </p:blipFill>
        <p:spPr>
          <a:xfrm>
            <a:off x="4583324" y="3034497"/>
            <a:ext cx="2936631" cy="13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" y="719527"/>
            <a:ext cx="4781863" cy="478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053" y="2925793"/>
            <a:ext cx="479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_Campus" panose="04020604030602040204" pitchFamily="82" charset="-52"/>
              </a:rPr>
              <a:t>МЕЖДУНАРОДНЫЙ ФОРУМ </a:t>
            </a:r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ru-RU" dirty="0" smtClean="0">
                <a:solidFill>
                  <a:schemeClr val="bg1"/>
                </a:solidFill>
                <a:latin typeface="a_Campus" panose="04020604030602040204" pitchFamily="82" charset="-52"/>
              </a:rPr>
              <a:t>МЫВМЕСТЕ</a:t>
            </a:r>
            <a:endParaRPr lang="ru-RU" dirty="0">
              <a:solidFill>
                <a:schemeClr val="bg1"/>
              </a:solidFill>
              <a:latin typeface="a_Campus" panose="04020604030602040204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43" y="719527"/>
            <a:ext cx="6104574" cy="47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9087" y="3329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_Campus" panose="04020604030602040204" pitchFamily="82" charset="-52"/>
              </a:rPr>
              <a:t>Путин назвал благородным способом самовыражения стремление волонтеров помогать, невзирая на страхи.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196" y="1117810"/>
            <a:ext cx="5649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_Campus" panose="04020604030602040204" pitchFamily="82" charset="-52"/>
            </a:endParaRPr>
          </a:p>
          <a:p>
            <a:r>
              <a:rPr lang="ru-RU" b="1" dirty="0">
                <a:latin typeface="a_Campus" panose="04020604030602040204" pitchFamily="82" charset="-52"/>
              </a:rPr>
              <a:t>«Мотивация у вас простая: помощь другим людям и получение удовлетворения от этой работы. Вот в этом для волонтеров, вообще для порядочных людей, это способ самовыражения. Благородный способ самовыражения, это очень здорово»</a:t>
            </a:r>
          </a:p>
          <a:p>
            <a:r>
              <a:rPr lang="ru-RU" b="1" dirty="0">
                <a:latin typeface="a_Campus" panose="04020604030602040204" pitchFamily="82" charset="-52"/>
              </a:rPr>
              <a:t>В.В. Путин </a:t>
            </a:r>
          </a:p>
        </p:txBody>
      </p:sp>
      <p:pic>
        <p:nvPicPr>
          <p:cNvPr id="4" name="Picture 2" descr="Владимир Путин поздравил участников форума «Мы вместе» с Международным днем  волонтера. Новости. Первый 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1769"/>
            <a:ext cx="6972771" cy="39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9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" y="316523"/>
            <a:ext cx="5196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1367D"/>
                </a:solidFill>
                <a:latin typeface="a_Campus" panose="04020604030602040204" pitchFamily="82" charset="-52"/>
              </a:rPr>
              <a:t>Быть Добровольцем – престижно, и им может стать каждый !</a:t>
            </a:r>
            <a:endParaRPr lang="ru-RU" sz="4000" dirty="0">
              <a:solidFill>
                <a:srgbClr val="F1367D"/>
              </a:solidFill>
              <a:latin typeface="a_Campus" panose="0402060403060204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88" y="4707853"/>
            <a:ext cx="2372890" cy="1857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14358" r="11186" b="25257"/>
          <a:stretch/>
        </p:blipFill>
        <p:spPr>
          <a:xfrm>
            <a:off x="322349" y="2887684"/>
            <a:ext cx="5155060" cy="3513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7" y="4707852"/>
            <a:ext cx="3255797" cy="1857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5301" r="24940" b="12459"/>
          <a:stretch/>
        </p:blipFill>
        <p:spPr>
          <a:xfrm>
            <a:off x="5723792" y="425075"/>
            <a:ext cx="5967186" cy="41325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1"/>
          <a:stretch/>
        </p:blipFill>
        <p:spPr>
          <a:xfrm>
            <a:off x="9911308" y="21866"/>
            <a:ext cx="2017476" cy="19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71016" y="2007293"/>
            <a:ext cx="2579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1367D"/>
                </a:solidFill>
                <a:latin typeface="a_Campus" panose="04020604030602040204" pitchFamily="82" charset="-52"/>
              </a:rPr>
              <a:t>Контакты: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9515" y="2653260"/>
            <a:ext cx="5492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B1263"/>
                </a:solidFill>
                <a:latin typeface="a_Campus" panose="04020604030602040204" pitchFamily="82" charset="-52"/>
              </a:rPr>
              <a:t>КАРАМОВА ЖАРГАЛМА </a:t>
            </a:r>
            <a:r>
              <a:rPr lang="ru-RU" sz="2400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ВИКТОРОВНА</a:t>
            </a:r>
          </a:p>
          <a:p>
            <a:pPr algn="ctr"/>
            <a:r>
              <a:rPr lang="ru-RU" sz="2400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+79867033482</a:t>
            </a:r>
            <a:endParaRPr lang="ru-RU" sz="2400" dirty="0">
              <a:solidFill>
                <a:srgbClr val="2B1263"/>
              </a:solidFill>
              <a:latin typeface="a_Campus" panose="040206040306020402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11258"/>
          <a:stretch/>
        </p:blipFill>
        <p:spPr>
          <a:xfrm>
            <a:off x="6242538" y="3868614"/>
            <a:ext cx="2012169" cy="1977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12023" r="17117" b="5787"/>
          <a:stretch/>
        </p:blipFill>
        <p:spPr>
          <a:xfrm>
            <a:off x="9156455" y="3868614"/>
            <a:ext cx="1987541" cy="1977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15897" r="24840" b="25897"/>
          <a:stretch/>
        </p:blipFill>
        <p:spPr>
          <a:xfrm>
            <a:off x="703649" y="878497"/>
            <a:ext cx="5088015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"/>
            <a:ext cx="12182231" cy="68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1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7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" y="4750945"/>
            <a:ext cx="2193550" cy="1517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29526" r="6061" b="16621"/>
          <a:stretch/>
        </p:blipFill>
        <p:spPr>
          <a:xfrm>
            <a:off x="2188563" y="2158585"/>
            <a:ext cx="9502723" cy="3409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65" y="-122980"/>
            <a:ext cx="3770799" cy="2121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7751" y="416346"/>
            <a:ext cx="2789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1367D"/>
                </a:solidFill>
                <a:latin typeface="Arial Black" panose="020B0A04020102020204" pitchFamily="34" charset="0"/>
              </a:rPr>
              <a:t>- это</a:t>
            </a:r>
            <a:endParaRPr lang="ru-RU" sz="6600" b="1" dirty="0">
              <a:solidFill>
                <a:srgbClr val="F1367D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058" y="361843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Крупнейшая </a:t>
            </a:r>
            <a:br>
              <a:rPr lang="ru-RU" sz="3200" b="1" dirty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для добрых дел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259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" y="5383386"/>
            <a:ext cx="2015674" cy="1394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8552" r="69134" b="75018"/>
          <a:stretch/>
        </p:blipFill>
        <p:spPr>
          <a:xfrm>
            <a:off x="5716713" y="3399228"/>
            <a:ext cx="6350528" cy="34587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9525" r="82435" b="74648"/>
          <a:stretch/>
        </p:blipFill>
        <p:spPr>
          <a:xfrm>
            <a:off x="180973" y="76200"/>
            <a:ext cx="7410452" cy="3832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399" y="3136617"/>
            <a:ext cx="5191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ДОБРО.</a:t>
            </a:r>
            <a:r>
              <a:rPr lang="en-US" sz="2800" b="1" dirty="0" smtClean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 </a:t>
            </a:r>
            <a:r>
              <a:rPr lang="ru-RU" sz="2800" b="1" dirty="0" smtClean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СТАТЬ ВОЛОНТЕРОМ </a:t>
            </a:r>
          </a:p>
          <a:p>
            <a:pPr algn="ctr"/>
            <a:r>
              <a:rPr lang="ru-RU" sz="2800" b="1" dirty="0" smtClean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 ПОМОЩЬЮ ПЛАТФОРМЫ ПОМОГАТЬ ДРУГИМ</a:t>
            </a:r>
            <a:endParaRPr lang="ru-RU" sz="2800" b="1" dirty="0">
              <a:solidFill>
                <a:srgbClr val="F1367D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02" y="1152524"/>
            <a:ext cx="2861733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199" y="85725"/>
            <a:ext cx="12115801" cy="6505576"/>
            <a:chOff x="76199" y="85725"/>
            <a:chExt cx="12115801" cy="650557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" t="24300" r="82412" b="61051"/>
            <a:stretch/>
          </p:blipFill>
          <p:spPr>
            <a:xfrm>
              <a:off x="5195251" y="3208929"/>
              <a:ext cx="6996749" cy="338237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6" t="24300" r="68750" b="61209"/>
            <a:stretch/>
          </p:blipFill>
          <p:spPr>
            <a:xfrm>
              <a:off x="76199" y="85725"/>
              <a:ext cx="7258347" cy="33813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5396" y="3213318"/>
              <a:ext cx="53435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1367D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Или стать организатором и собрать команду заинтересованных лиц</a:t>
              </a:r>
              <a:endParaRPr lang="ru-RU" sz="2800" b="1" dirty="0">
                <a:solidFill>
                  <a:srgbClr val="F1367D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1075827"/>
              <a:ext cx="2032000" cy="1143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0" y="5269525"/>
            <a:ext cx="1910039" cy="1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243" y="295613"/>
            <a:ext cx="9503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Ресурсный центр </a:t>
            </a:r>
          </a:p>
          <a:p>
            <a:pPr algn="ctr"/>
            <a:r>
              <a:rPr lang="ru-RU" sz="66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«НАШЕ БУДУЩЕЕ»</a:t>
            </a:r>
            <a:r>
              <a:rPr lang="ru-RU" sz="48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2B1263"/>
                </a:solidFill>
                <a:latin typeface="a_Campus" panose="04020604030602040204" pitchFamily="82" charset="-52"/>
              </a:rPr>
              <a:t>МБУ «МЦ «Алпамыш» с. Иглино</a:t>
            </a:r>
            <a:endParaRPr lang="ru-RU" sz="2800" b="1" dirty="0">
              <a:solidFill>
                <a:srgbClr val="2B1263"/>
              </a:solidFill>
              <a:latin typeface="a_Campus" panose="04020604030602040204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12"/>
            <a:ext cx="1635134" cy="16937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3045"/>
          <a:stretch/>
        </p:blipFill>
        <p:spPr>
          <a:xfrm>
            <a:off x="1080312" y="2724905"/>
            <a:ext cx="4558488" cy="3341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6925456" y="2511604"/>
            <a:ext cx="4407109" cy="37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352" y="405518"/>
            <a:ext cx="8825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2B1263"/>
                </a:solidFill>
              </a:rPr>
              <a:t>ВОЛОНТЕРСКАЯ ДЕЯТЕЛЬНОСТЬ ОСУЩЕСТВЛЯЕТСЯ С 2016 ГОДА</a:t>
            </a:r>
            <a:endParaRPr lang="ru-RU" sz="2800" b="1" i="1" dirty="0">
              <a:solidFill>
                <a:srgbClr val="2B12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39" y="1586249"/>
            <a:ext cx="700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  </a:t>
            </a:r>
            <a:r>
              <a:rPr lang="ru-RU" sz="2400" b="1" i="1" dirty="0" smtClean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получили </a:t>
            </a:r>
            <a:r>
              <a:rPr lang="ru-RU" sz="2400" b="1" i="1" dirty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верификацию на </a:t>
            </a:r>
            <a:r>
              <a:rPr lang="ru-RU" sz="2400" b="1" i="1" dirty="0" smtClean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Добро.</a:t>
            </a:r>
            <a:r>
              <a:rPr lang="en-US" sz="2400" b="1" i="1" dirty="0" smtClean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 </a:t>
            </a:r>
            <a:endParaRPr lang="ru-RU" sz="2400" b="1" i="1" dirty="0" smtClean="0">
              <a:solidFill>
                <a:srgbClr val="6990C5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i="1" dirty="0">
                <a:solidFill>
                  <a:srgbClr val="6990C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проставлять электронные часы в личную книжку волонтера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3043" r="17819" b="6711"/>
          <a:stretch/>
        </p:blipFill>
        <p:spPr>
          <a:xfrm>
            <a:off x="741147" y="2786578"/>
            <a:ext cx="8401507" cy="34627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80" y="4453835"/>
            <a:ext cx="2861733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96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1381</TotalTime>
  <Words>286</Words>
  <Application>Microsoft Office PowerPoint</Application>
  <PresentationFormat>Произвольный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«Социальное проектирование в молодежной среде»</dc:title>
  <dc:creator>Денис Бегунов</dc:creator>
  <cp:lastModifiedBy>user</cp:lastModifiedBy>
  <cp:revision>94</cp:revision>
  <dcterms:created xsi:type="dcterms:W3CDTF">2017-08-23T17:18:15Z</dcterms:created>
  <dcterms:modified xsi:type="dcterms:W3CDTF">2023-06-08T11:32:22Z</dcterms:modified>
</cp:coreProperties>
</file>