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6D21A0-0B50-4842-81C6-BF4A381FFCEE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681F55-58BD-41B5-B2B5-EC0F3B256BFC}">
      <dgm:prSet phldrT="[Текст]"/>
      <dgm:spPr/>
      <dgm:t>
        <a:bodyPr/>
        <a:lstStyle/>
        <a:p>
          <a:r>
            <a: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Направления волонтёрской деятельности: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689928-5C6C-4E53-9955-C6454FCFF4F7}" type="parTrans" cxnId="{0C88F050-65DE-46CB-82EF-D7EA8B05E88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D7C416-F0B6-4B6D-9F64-B1DC0BA4F0E7}" type="sibTrans" cxnId="{0C88F050-65DE-46CB-82EF-D7EA8B05E886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A06082-0C3E-43C8-A5B5-FC8B690571F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событийное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8E7F4A-5C00-4189-9C10-008AC62C0A33}" type="parTrans" cxnId="{CA6B8803-FA1C-4EE9-90D0-C86981F0F6E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BAE9B2-B131-4A01-81A1-0FA813A47889}" type="sibTrans" cxnId="{CA6B8803-FA1C-4EE9-90D0-C86981F0F6EF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2E7065-33C3-4889-A2AB-B95159CAA4E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социальное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6AF0B4-834B-4D01-BD1C-28F50687A801}" type="parTrans" cxnId="{92645A1D-8A91-4EE3-8F5B-7A05443EC49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312FF5-8512-422B-872D-7BC8BB64B543}" type="sibTrans" cxnId="{92645A1D-8A91-4EE3-8F5B-7A05443EC49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6FE54A-CF8A-4F7F-85E8-F8B77F67170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патриотическое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B10158-3ACC-40EC-BA64-C44D23C30548}" type="parTrans" cxnId="{59C66F6F-EE44-45EB-938E-E79D9B6813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47076D-D05C-4A93-97E3-82821AAD2FD9}" type="sibTrans" cxnId="{59C66F6F-EE44-45EB-938E-E79D9B6813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E6F1E4-B308-4630-B840-546493BE923A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медицинское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2C0878-8197-49AF-807F-5B20406C52BE}" type="parTrans" cxnId="{F3C53866-2E7B-422F-B0A6-BED6222E2E8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8D1CFE-BBAE-40FD-A538-679C35ADA5B7}" type="sibTrans" cxnId="{F3C53866-2E7B-422F-B0A6-BED6222E2E8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990E2F-9542-42E5-A37D-159A61EE43A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экологическое </a:t>
          </a:r>
          <a:r>
            <a:rPr lang="ru-RU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D23574-42E8-42D4-9D88-2BA32F2F8EAE}" type="parTrans" cxnId="{DE4096B5-15C6-43C8-9305-9BC4D0D6F7F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B7BDA9-0B8A-4F53-9E1B-E31BF7A6B42F}" type="sibTrans" cxnId="{DE4096B5-15C6-43C8-9305-9BC4D0D6F7F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A2FB88-B874-45E8-AC13-E42CD7F513DE}" type="pres">
      <dgm:prSet presAssocID="{9B6D21A0-0B50-4842-81C6-BF4A381FFCE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27B06E-7D3E-4A23-B1AC-B8FB45144E9B}" type="pres">
      <dgm:prSet presAssocID="{2E681F55-58BD-41B5-B2B5-EC0F3B256BFC}" presName="centerShape" presStyleLbl="node0" presStyleIdx="0" presStyleCnt="1"/>
      <dgm:spPr/>
      <dgm:t>
        <a:bodyPr/>
        <a:lstStyle/>
        <a:p>
          <a:endParaRPr lang="ru-RU"/>
        </a:p>
      </dgm:t>
    </dgm:pt>
    <dgm:pt modelId="{0ACAC2D8-83E3-4821-ADAD-D52B1D4CF865}" type="pres">
      <dgm:prSet presAssocID="{52A06082-0C3E-43C8-A5B5-FC8B690571F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66BD9B-B650-4440-AA99-A9E8DC768883}" type="pres">
      <dgm:prSet presAssocID="{52A06082-0C3E-43C8-A5B5-FC8B690571F8}" presName="dummy" presStyleCnt="0"/>
      <dgm:spPr/>
    </dgm:pt>
    <dgm:pt modelId="{347C068A-5CBE-4E5A-BDB2-658F44B10A25}" type="pres">
      <dgm:prSet presAssocID="{CDBAE9B2-B131-4A01-81A1-0FA813A47889}" presName="sibTrans" presStyleLbl="sibTrans2D1" presStyleIdx="0" presStyleCnt="5"/>
      <dgm:spPr/>
      <dgm:t>
        <a:bodyPr/>
        <a:lstStyle/>
        <a:p>
          <a:endParaRPr lang="ru-RU"/>
        </a:p>
      </dgm:t>
    </dgm:pt>
    <dgm:pt modelId="{162D0115-D836-47CB-AB05-DC766F86E737}" type="pres">
      <dgm:prSet presAssocID="{CA2E7065-33C3-4889-A2AB-B95159CAA4E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29ADD-D03D-49CE-8B47-55905BF1466B}" type="pres">
      <dgm:prSet presAssocID="{CA2E7065-33C3-4889-A2AB-B95159CAA4EC}" presName="dummy" presStyleCnt="0"/>
      <dgm:spPr/>
    </dgm:pt>
    <dgm:pt modelId="{82033BB7-80BC-4AC7-B028-181BCE393292}" type="pres">
      <dgm:prSet presAssocID="{0F312FF5-8512-422B-872D-7BC8BB64B543}" presName="sibTrans" presStyleLbl="sibTrans2D1" presStyleIdx="1" presStyleCnt="5"/>
      <dgm:spPr/>
      <dgm:t>
        <a:bodyPr/>
        <a:lstStyle/>
        <a:p>
          <a:endParaRPr lang="ru-RU"/>
        </a:p>
      </dgm:t>
    </dgm:pt>
    <dgm:pt modelId="{5ED1F8AD-FFA7-421D-8D43-F0D15D5D9A0E}" type="pres">
      <dgm:prSet presAssocID="{4B6FE54A-CF8A-4F7F-85E8-F8B77F67170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BCD018-1BD8-485E-A7B5-014315735251}" type="pres">
      <dgm:prSet presAssocID="{4B6FE54A-CF8A-4F7F-85E8-F8B77F67170D}" presName="dummy" presStyleCnt="0"/>
      <dgm:spPr/>
    </dgm:pt>
    <dgm:pt modelId="{A34B2A24-7DEA-4860-8FC6-80D14658A4B0}" type="pres">
      <dgm:prSet presAssocID="{A547076D-D05C-4A93-97E3-82821AAD2FD9}" presName="sibTrans" presStyleLbl="sibTrans2D1" presStyleIdx="2" presStyleCnt="5"/>
      <dgm:spPr/>
      <dgm:t>
        <a:bodyPr/>
        <a:lstStyle/>
        <a:p>
          <a:endParaRPr lang="ru-RU"/>
        </a:p>
      </dgm:t>
    </dgm:pt>
    <dgm:pt modelId="{56D4233B-1964-4066-B7D5-85DD1D22CB84}" type="pres">
      <dgm:prSet presAssocID="{2FE6F1E4-B308-4630-B840-546493BE923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AB7E35-28EA-40C1-9495-402AEC8BD957}" type="pres">
      <dgm:prSet presAssocID="{2FE6F1E4-B308-4630-B840-546493BE923A}" presName="dummy" presStyleCnt="0"/>
      <dgm:spPr/>
    </dgm:pt>
    <dgm:pt modelId="{41DFAF37-14DD-4447-A6FD-DF9A25776CB6}" type="pres">
      <dgm:prSet presAssocID="{B88D1CFE-BBAE-40FD-A538-679C35ADA5B7}" presName="sibTrans" presStyleLbl="sibTrans2D1" presStyleIdx="3" presStyleCnt="5"/>
      <dgm:spPr/>
      <dgm:t>
        <a:bodyPr/>
        <a:lstStyle/>
        <a:p>
          <a:endParaRPr lang="ru-RU"/>
        </a:p>
      </dgm:t>
    </dgm:pt>
    <dgm:pt modelId="{61CCE59B-4DE6-48F5-98BC-59A239B8DC2E}" type="pres">
      <dgm:prSet presAssocID="{51990E2F-9542-42E5-A37D-159A61EE43A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967508-B7A1-439A-AD98-CFCD5CC6450A}" type="pres">
      <dgm:prSet presAssocID="{51990E2F-9542-42E5-A37D-159A61EE43AB}" presName="dummy" presStyleCnt="0"/>
      <dgm:spPr/>
    </dgm:pt>
    <dgm:pt modelId="{4F4728DC-E77A-4331-AA90-90E34AFE14F5}" type="pres">
      <dgm:prSet presAssocID="{56B7BDA9-0B8A-4F53-9E1B-E31BF7A6B42F}" presName="sibTrans" presStyleLbl="sibTrans2D1" presStyleIdx="4" presStyleCnt="5"/>
      <dgm:spPr/>
      <dgm:t>
        <a:bodyPr/>
        <a:lstStyle/>
        <a:p>
          <a:endParaRPr lang="ru-RU"/>
        </a:p>
      </dgm:t>
    </dgm:pt>
  </dgm:ptLst>
  <dgm:cxnLst>
    <dgm:cxn modelId="{FB35CD42-D54D-4FBB-B659-9031C9213CDA}" type="presOf" srcId="{9B6D21A0-0B50-4842-81C6-BF4A381FFCEE}" destId="{63A2FB88-B874-45E8-AC13-E42CD7F513DE}" srcOrd="0" destOrd="0" presId="urn:microsoft.com/office/officeart/2005/8/layout/radial6"/>
    <dgm:cxn modelId="{CA6B8803-FA1C-4EE9-90D0-C86981F0F6EF}" srcId="{2E681F55-58BD-41B5-B2B5-EC0F3B256BFC}" destId="{52A06082-0C3E-43C8-A5B5-FC8B690571F8}" srcOrd="0" destOrd="0" parTransId="{F08E7F4A-5C00-4189-9C10-008AC62C0A33}" sibTransId="{CDBAE9B2-B131-4A01-81A1-0FA813A47889}"/>
    <dgm:cxn modelId="{E93F47C2-9CD5-4324-973B-0325C8926316}" type="presOf" srcId="{51990E2F-9542-42E5-A37D-159A61EE43AB}" destId="{61CCE59B-4DE6-48F5-98BC-59A239B8DC2E}" srcOrd="0" destOrd="0" presId="urn:microsoft.com/office/officeart/2005/8/layout/radial6"/>
    <dgm:cxn modelId="{F3C53866-2E7B-422F-B0A6-BED6222E2E8D}" srcId="{2E681F55-58BD-41B5-B2B5-EC0F3B256BFC}" destId="{2FE6F1E4-B308-4630-B840-546493BE923A}" srcOrd="3" destOrd="0" parTransId="{F22C0878-8197-49AF-807F-5B20406C52BE}" sibTransId="{B88D1CFE-BBAE-40FD-A538-679C35ADA5B7}"/>
    <dgm:cxn modelId="{8D763CB7-DC10-4D50-9A3A-8E64D4B431BB}" type="presOf" srcId="{56B7BDA9-0B8A-4F53-9E1B-E31BF7A6B42F}" destId="{4F4728DC-E77A-4331-AA90-90E34AFE14F5}" srcOrd="0" destOrd="0" presId="urn:microsoft.com/office/officeart/2005/8/layout/radial6"/>
    <dgm:cxn modelId="{DE4096B5-15C6-43C8-9305-9BC4D0D6F7F9}" srcId="{2E681F55-58BD-41B5-B2B5-EC0F3B256BFC}" destId="{51990E2F-9542-42E5-A37D-159A61EE43AB}" srcOrd="4" destOrd="0" parTransId="{04D23574-42E8-42D4-9D88-2BA32F2F8EAE}" sibTransId="{56B7BDA9-0B8A-4F53-9E1B-E31BF7A6B42F}"/>
    <dgm:cxn modelId="{3E1E579D-B82E-4219-B049-F233409521A6}" type="presOf" srcId="{2FE6F1E4-B308-4630-B840-546493BE923A}" destId="{56D4233B-1964-4066-B7D5-85DD1D22CB84}" srcOrd="0" destOrd="0" presId="urn:microsoft.com/office/officeart/2005/8/layout/radial6"/>
    <dgm:cxn modelId="{8ACD915E-1894-497A-A342-FB7E358F744C}" type="presOf" srcId="{B88D1CFE-BBAE-40FD-A538-679C35ADA5B7}" destId="{41DFAF37-14DD-4447-A6FD-DF9A25776CB6}" srcOrd="0" destOrd="0" presId="urn:microsoft.com/office/officeart/2005/8/layout/radial6"/>
    <dgm:cxn modelId="{12DCF1F3-E533-4E6D-890E-5B6E73471F9C}" type="presOf" srcId="{4B6FE54A-CF8A-4F7F-85E8-F8B77F67170D}" destId="{5ED1F8AD-FFA7-421D-8D43-F0D15D5D9A0E}" srcOrd="0" destOrd="0" presId="urn:microsoft.com/office/officeart/2005/8/layout/radial6"/>
    <dgm:cxn modelId="{83BFD33C-3B6F-47D4-BE9B-A84E5A426B0B}" type="presOf" srcId="{2E681F55-58BD-41B5-B2B5-EC0F3B256BFC}" destId="{AE27B06E-7D3E-4A23-B1AC-B8FB45144E9B}" srcOrd="0" destOrd="0" presId="urn:microsoft.com/office/officeart/2005/8/layout/radial6"/>
    <dgm:cxn modelId="{033011DF-C474-4E0A-A50C-1F913C296665}" type="presOf" srcId="{0F312FF5-8512-422B-872D-7BC8BB64B543}" destId="{82033BB7-80BC-4AC7-B028-181BCE393292}" srcOrd="0" destOrd="0" presId="urn:microsoft.com/office/officeart/2005/8/layout/radial6"/>
    <dgm:cxn modelId="{0BC3CB75-4A08-4DBB-8F9D-510E715570C3}" type="presOf" srcId="{CDBAE9B2-B131-4A01-81A1-0FA813A47889}" destId="{347C068A-5CBE-4E5A-BDB2-658F44B10A25}" srcOrd="0" destOrd="0" presId="urn:microsoft.com/office/officeart/2005/8/layout/radial6"/>
    <dgm:cxn modelId="{0C88F050-65DE-46CB-82EF-D7EA8B05E886}" srcId="{9B6D21A0-0B50-4842-81C6-BF4A381FFCEE}" destId="{2E681F55-58BD-41B5-B2B5-EC0F3B256BFC}" srcOrd="0" destOrd="0" parTransId="{D5689928-5C6C-4E53-9955-C6454FCFF4F7}" sibTransId="{F6D7C416-F0B6-4B6D-9F64-B1DC0BA4F0E7}"/>
    <dgm:cxn modelId="{59C66F6F-EE44-45EB-938E-E79D9B681304}" srcId="{2E681F55-58BD-41B5-B2B5-EC0F3B256BFC}" destId="{4B6FE54A-CF8A-4F7F-85E8-F8B77F67170D}" srcOrd="2" destOrd="0" parTransId="{23B10158-3ACC-40EC-BA64-C44D23C30548}" sibTransId="{A547076D-D05C-4A93-97E3-82821AAD2FD9}"/>
    <dgm:cxn modelId="{605D4D77-CEA0-48DB-9530-C8271A57E8A8}" type="presOf" srcId="{52A06082-0C3E-43C8-A5B5-FC8B690571F8}" destId="{0ACAC2D8-83E3-4821-ADAD-D52B1D4CF865}" srcOrd="0" destOrd="0" presId="urn:microsoft.com/office/officeart/2005/8/layout/radial6"/>
    <dgm:cxn modelId="{92645A1D-8A91-4EE3-8F5B-7A05443EC498}" srcId="{2E681F55-58BD-41B5-B2B5-EC0F3B256BFC}" destId="{CA2E7065-33C3-4889-A2AB-B95159CAA4EC}" srcOrd="1" destOrd="0" parTransId="{306AF0B4-834B-4D01-BD1C-28F50687A801}" sibTransId="{0F312FF5-8512-422B-872D-7BC8BB64B543}"/>
    <dgm:cxn modelId="{73CA7F54-6580-4F3C-B69F-AFFC51F37F04}" type="presOf" srcId="{CA2E7065-33C3-4889-A2AB-B95159CAA4EC}" destId="{162D0115-D836-47CB-AB05-DC766F86E737}" srcOrd="0" destOrd="0" presId="urn:microsoft.com/office/officeart/2005/8/layout/radial6"/>
    <dgm:cxn modelId="{3504C122-139D-4AE4-B577-7427ED4DAA33}" type="presOf" srcId="{A547076D-D05C-4A93-97E3-82821AAD2FD9}" destId="{A34B2A24-7DEA-4860-8FC6-80D14658A4B0}" srcOrd="0" destOrd="0" presId="urn:microsoft.com/office/officeart/2005/8/layout/radial6"/>
    <dgm:cxn modelId="{037BFDC1-570B-432E-A70B-991E39784C94}" type="presParOf" srcId="{63A2FB88-B874-45E8-AC13-E42CD7F513DE}" destId="{AE27B06E-7D3E-4A23-B1AC-B8FB45144E9B}" srcOrd="0" destOrd="0" presId="urn:microsoft.com/office/officeart/2005/8/layout/radial6"/>
    <dgm:cxn modelId="{AE8B6868-4D84-4713-BCD2-DCF6A5DB4465}" type="presParOf" srcId="{63A2FB88-B874-45E8-AC13-E42CD7F513DE}" destId="{0ACAC2D8-83E3-4821-ADAD-D52B1D4CF865}" srcOrd="1" destOrd="0" presId="urn:microsoft.com/office/officeart/2005/8/layout/radial6"/>
    <dgm:cxn modelId="{E904A1A2-4AD8-4505-AB7C-69BBE649B89D}" type="presParOf" srcId="{63A2FB88-B874-45E8-AC13-E42CD7F513DE}" destId="{6D66BD9B-B650-4440-AA99-A9E8DC768883}" srcOrd="2" destOrd="0" presId="urn:microsoft.com/office/officeart/2005/8/layout/radial6"/>
    <dgm:cxn modelId="{B988F1DF-5D7B-4EBD-84A9-FCDBB8B8905E}" type="presParOf" srcId="{63A2FB88-B874-45E8-AC13-E42CD7F513DE}" destId="{347C068A-5CBE-4E5A-BDB2-658F44B10A25}" srcOrd="3" destOrd="0" presId="urn:microsoft.com/office/officeart/2005/8/layout/radial6"/>
    <dgm:cxn modelId="{C1C44B1B-F402-476A-9611-4B27EF76C7F7}" type="presParOf" srcId="{63A2FB88-B874-45E8-AC13-E42CD7F513DE}" destId="{162D0115-D836-47CB-AB05-DC766F86E737}" srcOrd="4" destOrd="0" presId="urn:microsoft.com/office/officeart/2005/8/layout/radial6"/>
    <dgm:cxn modelId="{5B08300E-DAED-457D-92E5-785115C06068}" type="presParOf" srcId="{63A2FB88-B874-45E8-AC13-E42CD7F513DE}" destId="{26929ADD-D03D-49CE-8B47-55905BF1466B}" srcOrd="5" destOrd="0" presId="urn:microsoft.com/office/officeart/2005/8/layout/radial6"/>
    <dgm:cxn modelId="{213DA473-E556-46A1-A501-B4D1BEA18A82}" type="presParOf" srcId="{63A2FB88-B874-45E8-AC13-E42CD7F513DE}" destId="{82033BB7-80BC-4AC7-B028-181BCE393292}" srcOrd="6" destOrd="0" presId="urn:microsoft.com/office/officeart/2005/8/layout/radial6"/>
    <dgm:cxn modelId="{FCCF9DCE-8E0E-4754-A582-A239905F44CF}" type="presParOf" srcId="{63A2FB88-B874-45E8-AC13-E42CD7F513DE}" destId="{5ED1F8AD-FFA7-421D-8D43-F0D15D5D9A0E}" srcOrd="7" destOrd="0" presId="urn:microsoft.com/office/officeart/2005/8/layout/radial6"/>
    <dgm:cxn modelId="{77451961-DD5A-4A21-B4F2-ADE7ECC395B3}" type="presParOf" srcId="{63A2FB88-B874-45E8-AC13-E42CD7F513DE}" destId="{9EBCD018-1BD8-485E-A7B5-014315735251}" srcOrd="8" destOrd="0" presId="urn:microsoft.com/office/officeart/2005/8/layout/radial6"/>
    <dgm:cxn modelId="{C74CD4DE-D166-4A65-AB8E-A886F91D8DFC}" type="presParOf" srcId="{63A2FB88-B874-45E8-AC13-E42CD7F513DE}" destId="{A34B2A24-7DEA-4860-8FC6-80D14658A4B0}" srcOrd="9" destOrd="0" presId="urn:microsoft.com/office/officeart/2005/8/layout/radial6"/>
    <dgm:cxn modelId="{16F71997-C58D-4320-8696-BA2197D3D0FD}" type="presParOf" srcId="{63A2FB88-B874-45E8-AC13-E42CD7F513DE}" destId="{56D4233B-1964-4066-B7D5-85DD1D22CB84}" srcOrd="10" destOrd="0" presId="urn:microsoft.com/office/officeart/2005/8/layout/radial6"/>
    <dgm:cxn modelId="{A445D609-D884-4071-BC41-A6428DCBBA1D}" type="presParOf" srcId="{63A2FB88-B874-45E8-AC13-E42CD7F513DE}" destId="{C0AB7E35-28EA-40C1-9495-402AEC8BD957}" srcOrd="11" destOrd="0" presId="urn:microsoft.com/office/officeart/2005/8/layout/radial6"/>
    <dgm:cxn modelId="{589C3972-6CC3-4460-ACEB-FFE325400F99}" type="presParOf" srcId="{63A2FB88-B874-45E8-AC13-E42CD7F513DE}" destId="{41DFAF37-14DD-4447-A6FD-DF9A25776CB6}" srcOrd="12" destOrd="0" presId="urn:microsoft.com/office/officeart/2005/8/layout/radial6"/>
    <dgm:cxn modelId="{9EA363DD-BC57-403C-B369-BAFD87D9A332}" type="presParOf" srcId="{63A2FB88-B874-45E8-AC13-E42CD7F513DE}" destId="{61CCE59B-4DE6-48F5-98BC-59A239B8DC2E}" srcOrd="13" destOrd="0" presId="urn:microsoft.com/office/officeart/2005/8/layout/radial6"/>
    <dgm:cxn modelId="{302E3E8C-80AD-472A-94AB-E366F4F7BC5C}" type="presParOf" srcId="{63A2FB88-B874-45E8-AC13-E42CD7F513DE}" destId="{BD967508-B7A1-439A-AD98-CFCD5CC6450A}" srcOrd="14" destOrd="0" presId="urn:microsoft.com/office/officeart/2005/8/layout/radial6"/>
    <dgm:cxn modelId="{661EB793-E209-4DF1-A0CA-F4748A33A5A3}" type="presParOf" srcId="{63A2FB88-B874-45E8-AC13-E42CD7F513DE}" destId="{4F4728DC-E77A-4331-AA90-90E34AFE14F5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4728DC-E77A-4331-AA90-90E34AFE14F5}">
      <dsp:nvSpPr>
        <dsp:cNvPr id="0" name=""/>
        <dsp:cNvSpPr/>
      </dsp:nvSpPr>
      <dsp:spPr>
        <a:xfrm>
          <a:off x="1062202" y="775448"/>
          <a:ext cx="5182878" cy="5182878"/>
        </a:xfrm>
        <a:prstGeom prst="blockArc">
          <a:avLst>
            <a:gd name="adj1" fmla="val 11880000"/>
            <a:gd name="adj2" fmla="val 1620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DFAF37-14DD-4447-A6FD-DF9A25776CB6}">
      <dsp:nvSpPr>
        <dsp:cNvPr id="0" name=""/>
        <dsp:cNvSpPr/>
      </dsp:nvSpPr>
      <dsp:spPr>
        <a:xfrm>
          <a:off x="1062202" y="775448"/>
          <a:ext cx="5182878" cy="5182878"/>
        </a:xfrm>
        <a:prstGeom prst="blockArc">
          <a:avLst>
            <a:gd name="adj1" fmla="val 7560000"/>
            <a:gd name="adj2" fmla="val 1188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4B2A24-7DEA-4860-8FC6-80D14658A4B0}">
      <dsp:nvSpPr>
        <dsp:cNvPr id="0" name=""/>
        <dsp:cNvSpPr/>
      </dsp:nvSpPr>
      <dsp:spPr>
        <a:xfrm>
          <a:off x="1062202" y="775448"/>
          <a:ext cx="5182878" cy="5182878"/>
        </a:xfrm>
        <a:prstGeom prst="blockArc">
          <a:avLst>
            <a:gd name="adj1" fmla="val 3240000"/>
            <a:gd name="adj2" fmla="val 756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033BB7-80BC-4AC7-B028-181BCE393292}">
      <dsp:nvSpPr>
        <dsp:cNvPr id="0" name=""/>
        <dsp:cNvSpPr/>
      </dsp:nvSpPr>
      <dsp:spPr>
        <a:xfrm>
          <a:off x="1062202" y="775448"/>
          <a:ext cx="5182878" cy="5182878"/>
        </a:xfrm>
        <a:prstGeom prst="blockArc">
          <a:avLst>
            <a:gd name="adj1" fmla="val 20520000"/>
            <a:gd name="adj2" fmla="val 324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C068A-5CBE-4E5A-BDB2-658F44B10A25}">
      <dsp:nvSpPr>
        <dsp:cNvPr id="0" name=""/>
        <dsp:cNvSpPr/>
      </dsp:nvSpPr>
      <dsp:spPr>
        <a:xfrm>
          <a:off x="1062202" y="775448"/>
          <a:ext cx="5182878" cy="5182878"/>
        </a:xfrm>
        <a:prstGeom prst="blockArc">
          <a:avLst>
            <a:gd name="adj1" fmla="val 16200000"/>
            <a:gd name="adj2" fmla="val 20520000"/>
            <a:gd name="adj3" fmla="val 4635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27B06E-7D3E-4A23-B1AC-B8FB45144E9B}">
      <dsp:nvSpPr>
        <dsp:cNvPr id="0" name=""/>
        <dsp:cNvSpPr/>
      </dsp:nvSpPr>
      <dsp:spPr>
        <a:xfrm>
          <a:off x="2461926" y="2175172"/>
          <a:ext cx="2383430" cy="23834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Направления волонтёрской деятельности:</a:t>
          </a:r>
          <a:endParaRPr lang="ru-RU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10971" y="2524217"/>
        <a:ext cx="1685340" cy="1685340"/>
      </dsp:txXfrm>
    </dsp:sp>
    <dsp:sp modelId="{0ACAC2D8-83E3-4821-ADAD-D52B1D4CF865}">
      <dsp:nvSpPr>
        <dsp:cNvPr id="0" name=""/>
        <dsp:cNvSpPr/>
      </dsp:nvSpPr>
      <dsp:spPr>
        <a:xfrm>
          <a:off x="2819441" y="1310"/>
          <a:ext cx="1668401" cy="1668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событийное </a:t>
          </a:r>
          <a:r>
            <a:rPr lang="ru-RU" sz="1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63773" y="245642"/>
        <a:ext cx="1179737" cy="1179737"/>
      </dsp:txXfrm>
    </dsp:sp>
    <dsp:sp modelId="{162D0115-D836-47CB-AB05-DC766F86E737}">
      <dsp:nvSpPr>
        <dsp:cNvPr id="0" name=""/>
        <dsp:cNvSpPr/>
      </dsp:nvSpPr>
      <dsp:spPr>
        <a:xfrm>
          <a:off x="5226923" y="1750448"/>
          <a:ext cx="1668401" cy="1668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социальное </a:t>
          </a:r>
          <a:r>
            <a:rPr lang="ru-RU" sz="1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471255" y="1994780"/>
        <a:ext cx="1179737" cy="1179737"/>
      </dsp:txXfrm>
    </dsp:sp>
    <dsp:sp modelId="{5ED1F8AD-FFA7-421D-8D43-F0D15D5D9A0E}">
      <dsp:nvSpPr>
        <dsp:cNvPr id="0" name=""/>
        <dsp:cNvSpPr/>
      </dsp:nvSpPr>
      <dsp:spPr>
        <a:xfrm>
          <a:off x="4307347" y="4580613"/>
          <a:ext cx="1668401" cy="1668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патриотическое </a:t>
          </a:r>
          <a:r>
            <a:rPr lang="ru-RU" sz="1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551679" y="4824945"/>
        <a:ext cx="1179737" cy="1179737"/>
      </dsp:txXfrm>
    </dsp:sp>
    <dsp:sp modelId="{56D4233B-1964-4066-B7D5-85DD1D22CB84}">
      <dsp:nvSpPr>
        <dsp:cNvPr id="0" name=""/>
        <dsp:cNvSpPr/>
      </dsp:nvSpPr>
      <dsp:spPr>
        <a:xfrm>
          <a:off x="1331535" y="4580613"/>
          <a:ext cx="1668401" cy="1668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медицинское </a:t>
          </a:r>
          <a:r>
            <a:rPr lang="ru-RU" sz="1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75867" y="4824945"/>
        <a:ext cx="1179737" cy="1179737"/>
      </dsp:txXfrm>
    </dsp:sp>
    <dsp:sp modelId="{61CCE59B-4DE6-48F5-98BC-59A239B8DC2E}">
      <dsp:nvSpPr>
        <dsp:cNvPr id="0" name=""/>
        <dsp:cNvSpPr/>
      </dsp:nvSpPr>
      <dsp:spPr>
        <a:xfrm>
          <a:off x="411959" y="1750448"/>
          <a:ext cx="1668401" cy="16684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экологическое </a:t>
          </a:r>
          <a:r>
            <a:rPr lang="ru-RU" sz="1300" kern="12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волонтёрство</a:t>
          </a:r>
          <a:endParaRPr lang="ru-RU" sz="1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291" y="1994780"/>
        <a:ext cx="1179737" cy="11797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98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94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7652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683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93018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415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7434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8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078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878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32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33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7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1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64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773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CEA34-AC2A-4418-87C8-6896D4C0E6B9}" type="datetimeFigureOut">
              <a:rPr lang="ru-RU" smtClean="0"/>
              <a:t>04.09.2023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086936C-7D08-4043-AC97-7DB442DA6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5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56" y="1956816"/>
            <a:ext cx="7535486" cy="473659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3330" y="910590"/>
            <a:ext cx="8678417" cy="1524000"/>
          </a:xfrm>
        </p:spPr>
        <p:txBody>
          <a:bodyPr/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азенное учреждение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Марьяновского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муниципального района Омской области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«Центр по работе с молодежью"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11747" y="5715000"/>
            <a:ext cx="2000549" cy="9784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Ред. Т.И. </a:t>
            </a:r>
            <a:r>
              <a:rPr lang="ru-RU" sz="11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Тарануха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 директора </a:t>
            </a:r>
          </a:p>
          <a:p>
            <a:pPr>
              <a:spcBef>
                <a:spcPts val="0"/>
              </a:spcBef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 «Центр по работе </a:t>
            </a:r>
          </a:p>
          <a:p>
            <a:pPr>
              <a:spcBef>
                <a:spcPts val="0"/>
              </a:spcBef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молодёжью»</a:t>
            </a:r>
          </a:p>
          <a:p>
            <a:pPr>
              <a:spcBef>
                <a:spcPts val="0"/>
              </a:spcBef>
            </a:pPr>
            <a:r>
              <a:rPr lang="ru-RU" sz="1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56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021604792"/>
              </p:ext>
            </p:extLst>
          </p:nvPr>
        </p:nvGraphicFramePr>
        <p:xfrm>
          <a:off x="1324652" y="280416"/>
          <a:ext cx="7307284" cy="629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9559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3286" y="16154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Волонтёрские отряды на территории </a:t>
            </a:r>
            <a:r>
              <a:rPr lang="ru-RU" dirty="0" err="1" smtClean="0"/>
              <a:t>Марьяновского</a:t>
            </a:r>
            <a:r>
              <a:rPr lang="ru-RU" dirty="0" smtClean="0"/>
              <a:t> муниципального района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6518" y="1342175"/>
            <a:ext cx="1389210" cy="36933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«Альтаир»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62208" y="1297678"/>
            <a:ext cx="1533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«Экстрим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66054" y="3964454"/>
            <a:ext cx="183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«Бумеранг»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376107" y="1324968"/>
            <a:ext cx="13045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«Вместе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588907" y="3978242"/>
            <a:ext cx="9509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«Шар» </a:t>
            </a:r>
            <a:endParaRPr lang="ru-RU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907" y="1822982"/>
            <a:ext cx="2878944" cy="2159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0404" y="1807150"/>
            <a:ext cx="2816752" cy="21125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1" t="22245" r="631" b="1683"/>
          <a:stretch/>
        </p:blipFill>
        <p:spPr>
          <a:xfrm>
            <a:off x="661071" y="4406102"/>
            <a:ext cx="3973357" cy="2266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9" b="10940"/>
          <a:stretch/>
        </p:blipFill>
        <p:spPr>
          <a:xfrm>
            <a:off x="384726" y="1807149"/>
            <a:ext cx="2632794" cy="21553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44"/>
          <a:stretch/>
        </p:blipFill>
        <p:spPr>
          <a:xfrm>
            <a:off x="5301883" y="4406102"/>
            <a:ext cx="3823342" cy="22669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640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181402"/>
            <a:ext cx="8596668" cy="15058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мероприятия, проводимые организацией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 год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добровольчества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549118"/>
              </p:ext>
            </p:extLst>
          </p:nvPr>
        </p:nvGraphicFramePr>
        <p:xfrm>
          <a:off x="677334" y="2367724"/>
          <a:ext cx="4841134" cy="322415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841134"/>
              </a:tblGrid>
              <a:tr h="399453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 развлекательный проект День семьи, любви и 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верности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431552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«Международный день борьбы с наркозависимостью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303157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Патриотическая проект «День памяти и скорби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33525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«Всемирный день без табака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271057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Информационный проект «Первомай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303157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Патриотическая акция «Георгиевская лента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271057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«Окна Победы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33525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«Сообщи, где торгуют смертью»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271057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«Лента жизни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  <a:tr h="303157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Урок памяти "Блокадный хлеб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455" marR="5455" marT="5455" marB="5455" anchor="ctr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902751"/>
              </p:ext>
            </p:extLst>
          </p:nvPr>
        </p:nvGraphicFramePr>
        <p:xfrm>
          <a:off x="5794774" y="2102547"/>
          <a:ext cx="3716972" cy="322415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16972"/>
              </a:tblGrid>
              <a:tr h="487314"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61" marR="11961" marT="11961" marB="11961" anchor="ctr"/>
                </a:tc>
              </a:tr>
              <a:tr h="45614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«Всемирный день борьбы со СПИДом»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61" marR="11961" marT="11961" marB="11961" anchor="ctr"/>
                </a:tc>
              </a:tr>
              <a:tr h="45614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«Всемирный день без табака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61" marR="11961" marT="11961" marB="11961" anchor="ctr"/>
                </a:tc>
              </a:tr>
              <a:tr h="412467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«В единстве наша сила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61" marR="11961" marT="11961" marB="11961" anchor="ctr"/>
                </a:tc>
              </a:tr>
              <a:tr h="45614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«Твоя судьба – твой выбор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61" marR="11961" marT="11961" marB="11961" anchor="ctr"/>
                </a:tc>
              </a:tr>
              <a:tr h="325122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«День учителя 2021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61" marR="11961" marT="11961" marB="11961" anchor="ctr"/>
                </a:tc>
              </a:tr>
              <a:tr h="630833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«День государственного флага Российской федерации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961" marR="11961" marT="11961" marB="11961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6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95702"/>
            <a:ext cx="8596668" cy="150580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мероприятия, проводимые организацией за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год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добровольчества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060477"/>
              </p:ext>
            </p:extLst>
          </p:nvPr>
        </p:nvGraphicFramePr>
        <p:xfrm>
          <a:off x="677334" y="2090817"/>
          <a:ext cx="4653618" cy="3834494"/>
        </p:xfrm>
        <a:graphic>
          <a:graphicData uri="http://schemas.openxmlformats.org/drawingml/2006/table">
            <a:tbl>
              <a:tblPr/>
              <a:tblGrid>
                <a:gridCol w="4653618"/>
              </a:tblGrid>
              <a:tr h="489765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 развлекательный проект «День семьи, любви и верности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49398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 профилактический проект «Безопасное лето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13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Развлекательный проект «День молодежи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13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«Здоровье – это жизнь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13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«День памяти и скорби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130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«День России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13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«Бессмертный полк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130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Патриотическая акция «Свеча памяти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130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Патриотическая акция «Мы рядом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13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Патриотическая акция «Георгиевская лента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130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«Окна Победы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73131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Всероссийский Урок памяти «Блокадный хлеб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5130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«Неделя добрых </a:t>
                      </a:r>
                      <a:r>
                        <a:rPr lang="ru-RU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дел»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29" marR="4929" marT="4929" marB="492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947528"/>
              </p:ext>
            </p:extLst>
          </p:nvPr>
        </p:nvGraphicFramePr>
        <p:xfrm>
          <a:off x="5442741" y="2267934"/>
          <a:ext cx="4030443" cy="345621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4030443"/>
              </a:tblGrid>
              <a:tr h="428124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«Всемирный день борьбы со СПИДом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360424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"Мамы как пуговки: на них все держится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41369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Профилактическое мероприятие «День отказа от курения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413690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Патриотическое мероприятие «День народного единства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28409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Акция «День учителя 2022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360424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«Всемирный день сердца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436749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«Молодежь за здоровый образ жизни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!»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360424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Патриотический проект «Под флагом единым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  <a:tr h="398586">
                <a:tc>
                  <a:txBody>
                    <a:bodyPr/>
                    <a:lstStyle/>
                    <a:p>
                      <a:pPr marL="171450" indent="-1714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Профилактический проект «Осторожно мошенники</a:t>
                      </a:r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44" marR="7544" marT="7544" marB="754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42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4454" y="7684"/>
            <a:ext cx="8596668" cy="122936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команде КУ «Центр по работе с молодёжью»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661955"/>
              </p:ext>
            </p:extLst>
          </p:nvPr>
        </p:nvGraphicFramePr>
        <p:xfrm>
          <a:off x="494454" y="1456500"/>
          <a:ext cx="8731842" cy="4194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7002"/>
                <a:gridCol w="44348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3181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Сафонова Наталья Александровна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Директор (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Марьяновский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0292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Тарануха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Татьяна Ивановна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директора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Марьяновский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МР)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76656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Бернвальд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Елена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Владимировна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работе с молодёжью (п.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Шараповское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Шестак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Виктория Дмитриевна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работе с молодёжью (п.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Боголюбовское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18542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Кальва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Наталья Андреевна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работе с молодёжью (п.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Москаленский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4559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Воропаева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Наталья Фёдоровна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работе с молодёжью (п.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Конезаводской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30352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Хомякова Вера Владимировна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работе с молодёжью (п. </a:t>
                      </a:r>
                      <a:r>
                        <a:rPr lang="ru-RU" sz="14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Марьяновское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08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494</TotalTime>
  <Words>456</Words>
  <Application>Microsoft Office PowerPoint</Application>
  <PresentationFormat>Широкоэкранный</PresentationFormat>
  <Paragraphs>75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Times New Roman</vt:lpstr>
      <vt:lpstr>Trebuchet MS</vt:lpstr>
      <vt:lpstr>Wingdings</vt:lpstr>
      <vt:lpstr>Wingdings 3</vt:lpstr>
      <vt:lpstr>Грань</vt:lpstr>
      <vt:lpstr>Казенное учреждение Марьяновского  муниципального района Омской области  «Центр по работе с молодежью"</vt:lpstr>
      <vt:lpstr>Презентация PowerPoint</vt:lpstr>
      <vt:lpstr>Волонтёрские отряды на территории Марьяновского муниципального района</vt:lpstr>
      <vt:lpstr>Акции и мероприятия, проводимые организацией за 2021 год в сфере добровольчества</vt:lpstr>
      <vt:lpstr>Акции и мероприятия, проводимые организацией за 2022 год в сфере добровольчества</vt:lpstr>
      <vt:lpstr>Информация о команде КУ «Центр по работе с молодёжью»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 «Центр по работе с молодёжью»</dc:title>
  <dc:creator>User</dc:creator>
  <cp:lastModifiedBy>User</cp:lastModifiedBy>
  <cp:revision>26</cp:revision>
  <dcterms:created xsi:type="dcterms:W3CDTF">2023-04-17T03:15:08Z</dcterms:created>
  <dcterms:modified xsi:type="dcterms:W3CDTF">2023-09-04T04:11:42Z</dcterms:modified>
</cp:coreProperties>
</file>