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9436-2250-47C1-9EBC-8A66E5447AD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F5154-6503-4180-BE48-FE4D95AB4F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1111\Desktop\&#1051;&#1045;&#1056;&#1040;\&#1064;&#1050;&#1054;&#1051;&#1040;\&#1051;&#1072;&#1075;&#1077;&#1088;&#1100;\&#1084;&#1091;&#1079;&#1099;&#1082;&#1072;\muzlome_iksiki_-_Pomogator_48229391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f1c0b3b112d606e6d2d046c22113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033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72" y="299789"/>
            <a:ext cx="8803816" cy="6225555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3f24e22d73482b5de65c7f5001ac03e_royalty-free-home-caregiver-clip-art-vector-images-_612-57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5152" y="116632"/>
            <a:ext cx="6993232" cy="6536158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151749490-stock-illustration-young-volunteer-girl-feeds-homel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42954" cy="6263332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17d8db7a0fd4ad891a993dcf894304b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916903" cy="6297563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ызывает-добровольцем-вектор-человека-и-женщины-погани-дерева-153369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3122"/>
            <a:ext cx="7488832" cy="6384230"/>
          </a:xfr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uzlome_iksiki_-_Pomogator_4822939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09320"/>
            <a:ext cx="548680" cy="54868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11111</dc:creator>
  <cp:lastModifiedBy>11111</cp:lastModifiedBy>
  <cp:revision>3</cp:revision>
  <dcterms:created xsi:type="dcterms:W3CDTF">2020-12-02T12:01:49Z</dcterms:created>
  <dcterms:modified xsi:type="dcterms:W3CDTF">2020-12-02T12:23:11Z</dcterms:modified>
</cp:coreProperties>
</file>