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58" r:id="rId4"/>
    <p:sldId id="274" r:id="rId5"/>
    <p:sldId id="276" r:id="rId6"/>
    <p:sldId id="282" r:id="rId7"/>
    <p:sldId id="283" r:id="rId8"/>
    <p:sldId id="284" r:id="rId9"/>
    <p:sldId id="285" r:id="rId10"/>
    <p:sldId id="287" r:id="rId11"/>
    <p:sldId id="288" r:id="rId12"/>
    <p:sldId id="290" r:id="rId13"/>
    <p:sldId id="289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BBEF-3B1E-424F-82AA-9B1C8A18049B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A2F7-C298-4D7E-B7A1-67B20743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0A2F7-C298-4D7E-B7A1-67B2074313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2022-05-31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tem.pastukhov1984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517232"/>
            <a:ext cx="3428992" cy="4320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к.т.н. Пастухов Артем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6182" y="6211669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Выборг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44" y="3861048"/>
            <a:ext cx="6852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Ленинградской области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10" name="Рисунок 9" descr="http://xn--74-dlcy4aj.xn--p1ai/wp-content/uploads/2017/07/судьба-солдата-245x3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096344" cy="37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ttps://sun9-6.userapi.com/c837223/v837223673/71703/Vw7dAx2bS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547" y="836712"/>
            <a:ext cx="4865941" cy="12241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2019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28 июля 2019 г. Лахденпохья, Республика Карелия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124744"/>
            <a:ext cx="3226660" cy="2484276"/>
          </a:xfrm>
          <a:prstGeom prst="rect">
            <a:avLst/>
          </a:prstGeom>
          <a:noFill/>
        </p:spPr>
      </p:pic>
      <p:pic>
        <p:nvPicPr>
          <p:cNvPr id="35844" name="Picture 4" descr="https://pp.userapi.com/c844722/v844722625/43e61/p8sxv6wejh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1124744"/>
            <a:ext cx="3360373" cy="2520280"/>
          </a:xfrm>
          <a:prstGeom prst="rect">
            <a:avLst/>
          </a:prstGeom>
          <a:noFill/>
        </p:spPr>
      </p:pic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3751753"/>
            <a:ext cx="3841341" cy="2881006"/>
          </a:xfrm>
          <a:prstGeom prst="rect">
            <a:avLst/>
          </a:prstGeom>
          <a:noFill/>
        </p:spPr>
      </p:pic>
      <p:pic>
        <p:nvPicPr>
          <p:cNvPr id="35848" name="Picture 8" descr="https://pp.userapi.com/c846324/v846324505/44aaf/2nEpb5oGac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753035"/>
            <a:ext cx="3888432" cy="2916324"/>
          </a:xfrm>
          <a:prstGeom prst="rect">
            <a:avLst/>
          </a:prstGeom>
          <a:noFill/>
        </p:spPr>
      </p:pic>
      <p:pic>
        <p:nvPicPr>
          <p:cNvPr id="8" name="Рисунок 7" descr="Лахденпохья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6142" y="1124743"/>
            <a:ext cx="1820354" cy="2557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west.userapi.com/sun9-48/s/v1/if2/UjVU77VkxYamdxsquSaVTohQGz3t8MqCpWQh6DnY1iRniarpR2GLuwHyGNe4bUvbSJmbMtO_BexvWfEQAF-hNCkU.jpg?size=1403x92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36496" cy="59255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sun9-east.userapi.com/sun9-43/s/v1/if2/7S7t06GOaDgL1eQu9xhZu0IMecPbGxJJdVA3RLFPCuielnYo5jvrwWyZZa3afunOBMmHVVLy9ek-1hDhSrRoLgxe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572000" cy="3429000"/>
          </a:xfrm>
          <a:prstGeom prst="rect">
            <a:avLst/>
          </a:prstGeom>
          <a:noFill/>
        </p:spPr>
      </p:pic>
      <p:pic>
        <p:nvPicPr>
          <p:cNvPr id="29700" name="Picture 4" descr="https://sun9-west.userapi.com/sun9-66/s/v1/if2/FxwZ2p5IiNzZwwKzXAtW3N9-ZPoKhVZliCQr6lkrbVp91DyVQn208hqNvdyPCt03LZ63vX8w17EgKNYjCebyGgMz.jpg?size=809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849238"/>
            <a:ext cx="4501008" cy="6008762"/>
          </a:xfrm>
          <a:prstGeom prst="rect">
            <a:avLst/>
          </a:prstGeom>
          <a:noFill/>
        </p:spPr>
      </p:pic>
      <p:pic>
        <p:nvPicPr>
          <p:cNvPr id="29702" name="Picture 6" descr="https://sun9-north.userapi.com/sun9-78/s/v1/ig2/3FhR6_1d6TqmbCwtWSTRgeSx7TU-VktTbWHx8ELFKWjvzRAEIeBCthq3QYPH6eT8xomQrKmfT29nAY-iLqQ7TgMs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55114"/>
            <a:ext cx="3203847" cy="24028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s://sun9-north.userapi.com/sun9-85/s/v1/ig2/2zibZ4vHh7O0w92_n5adfqjFrtVbMcO35soHUtZkh_SXGwLYPuBW6bTnXZAWyiEwv-H215sw32iyhj55xO0YJWQ3.jpg?size=1280x905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564904"/>
            <a:ext cx="5976664" cy="4225688"/>
          </a:xfrm>
          <a:prstGeom prst="rect">
            <a:avLst/>
          </a:prstGeom>
          <a:noFill/>
        </p:spPr>
      </p:pic>
      <p:pic>
        <p:nvPicPr>
          <p:cNvPr id="28678" name="Picture 6" descr="https://sun9-west.userapi.com/sun9-37/s/v1/ig2/Ve72gj_y7tS1yTNw7jnIwvwbX6IfvCO37eakJxA_W4m6PifgrT7-1ERQuxfg_m_LsVnhUm5XyZ1NmFCyg1BYmXCF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652" y="-603448"/>
            <a:ext cx="3132348" cy="4176464"/>
          </a:xfrm>
          <a:prstGeom prst="rect">
            <a:avLst/>
          </a:prstGeom>
          <a:noFill/>
        </p:spPr>
      </p:pic>
      <p:pic>
        <p:nvPicPr>
          <p:cNvPr id="28674" name="Picture 2" descr="https://sun9-east.userapi.com/sun9-27/s/v1/if2/MC_1JurSHwXjgEtdD4ojq20mkafPjwU33OmCiJt2-6RSTwcFWY3LABZIkxL-SZAT2bxrNo8ZEeO316n7GKleDd5t.jpg?size=651x921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994191" cy="4236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Полученные количественные результаты: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58280" cy="5157192"/>
          </a:xfrm>
        </p:spPr>
        <p:txBody>
          <a:bodyPr>
            <a:noAutofit/>
          </a:bodyPr>
          <a:lstStyle/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принятых и обработанных заявок – 266 шт.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Суммарное количество волонтеров, принявших участие в обработке заявок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мероприятиях по установлению военных судеб родственников жителей Ленинградской области 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чел;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Количество организованных мероприятий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исследовательских работ и публикаций по проблемам патриотического воспитания и патриотизма, а также публикаций в СМИ о мероприятиях проекта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			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Качественные результаты: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Налажены партнерские связи с вузами, организациями, молодежными центрами; 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жителей Санкт-Петербурга и Ленинградской области получены запросы на поиск информации об их родственниках, участниках Великой Отечественной войны. Проведен поиск запрашиваемой информации. Информация доведена до граждан, оставивших заявки.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941168"/>
            <a:ext cx="6852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Ленинградской области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4" name="Рисунок 3" descr="http://xn--74-dlcy4aj.xn--p1ai/wp-content/uploads/2017/07/судьба-солдата-245x3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096344" cy="37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44008" y="2204864"/>
            <a:ext cx="4392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КОНТАКТЫ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Пастухов Артем Сергеевич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+7-904-617-7407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artem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pastukhov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1984@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gmail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com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https://vk.com/itmopoisk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157192"/>
          </a:xfrm>
        </p:spPr>
        <p:txBody>
          <a:bodyPr>
            <a:noAutofit/>
          </a:bodyPr>
          <a:lstStyle/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является тиражированием и реализацией в Ленинградской области общероссийского проекта "Судьба Солдата"</a:t>
            </a:r>
          </a:p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Установление судеб пропавших без вести защитников Отечества или уточнение фронтовой судьбы в годы Великой Отечественной Войны.</a:t>
            </a:r>
          </a:p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достижения поставленной цели в проекте решаются следующие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4375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Открытие общественной приемной в одном или нескольких из населенных пунктов Ленинградской области</a:t>
            </a:r>
          </a:p>
          <a:p>
            <a:pPr marL="7143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Сбор заявок граждан на уточнение фронтовой судьбы их предков воевавших и погибавших за свободу и независимость нашей Родины в годы Великой Отечественной Войны.</a:t>
            </a:r>
          </a:p>
          <a:p>
            <a:pPr marL="7143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Построение системы обработки заявок-запросов. Волонтерская работа. Просветительская работа.</a:t>
            </a:r>
          </a:p>
          <a:p>
            <a:pPr marL="6858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157192"/>
          </a:xfrm>
        </p:spPr>
        <p:txBody>
          <a:bodyPr>
            <a:noAutofit/>
          </a:bodyPr>
          <a:lstStyle/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Пастухов Артем Сергеевич  (г. Выборг)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Пастухов Сергей Юрьевич  (г. Выборг)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Панфилов Вадим Станиславович (г. Санкт-Петербург)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 Илья Андреевич  (г. Санкт-Петербург) 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Активисты Поискового отряда Университета ИТМО 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Студенты и магистранты Университета ИТМО</a:t>
            </a:r>
          </a:p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Научные публикации команды по теме проекта:</a:t>
            </a:r>
          </a:p>
          <a:p>
            <a:pPr marL="685800"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Панфилов В.С. История красногвардейца с завода Сименс 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Гальске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// Петербургский коллекционер. 2012. №3(71). С. 108.</a:t>
            </a:r>
          </a:p>
          <a:p>
            <a:pPr marL="685800"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Панфилов В.С. Применение общедоступных материалов из сети интернет для поиска места захоронения родственника - Павлова Павла Дмитриевича, погибшего в годы Великой Отечественной войны // «Методы популяризации достижений России в молодежной среде» (Четвертые Петербургские Молодежные Патриотические чтения): методическая конференция, Санкт-Петербург, 27 апреля 2016 года: сборник статей [Текст] / отв. ред. А. В. Силин// Государственное бюджетное учреждение «Дом молодежи Санкт-Петербурга» - СПб, 159 с.</a:t>
            </a:r>
          </a:p>
          <a:p>
            <a:pPr marL="685800"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Пастухов А.С.,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Кнерцер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М.П. Герои встречи на Эльбе.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Айткали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Алибеков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// Военная история: даты, факты, люди. Тенденции развития добровольчества в Санкт-Петербурге Материалы конференций СПб ГБУ ДМ "ФОРПОСТ" за 2017 год. Под редакцией В.А. Носова, С.А. Пищулина, В.С. Полянского. Санкт-Петербург, 2017. С. 198-205.</a:t>
            </a:r>
          </a:p>
          <a:p>
            <a:pPr marL="685800"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Пастухов А.С., Пастухов С.Ю., Смирнов Ю.Ю. Судьба солдата. Герои танкисты 133-й танковой бригады, погибшие в бою за разъезд 74-й километр 9 августа 1942 г // В сборнике: Перелом войны. 75 лет победы в Сталинградской битве Материалы международной научно-практической конференции. Под редакцией Д.Ю. Алексеева, С.А. Пищулина. 2018. С. 82-90.</a:t>
            </a:r>
          </a:p>
          <a:p>
            <a:pPr marL="685800"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Пастухов А.С., Пастухов С.Ю. Судьба солдата. Герои встречи на Эльбе.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Сильвашко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Сафронович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// Материалы конференций СПб ГБУ ДМ «ФОРПОСТ» за 2018 год: Военная история: люди, события, полководцы; Тенденции развития добровольчества в Санкт-Петербурге / Под ред. В. А. Носова, С. А. Пищулина, В. С. Полянского. — СПб.: ГБУ ДМ «ФОРПОСТ», 2019. С. 232-236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sun9-6.userapi.com/c837223/v837223673/71703/Vw7dAx2bS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36504" cy="1141259"/>
          </a:xfrm>
          <a:prstGeom prst="rect">
            <a:avLst/>
          </a:prstGeom>
          <a:noFill/>
        </p:spPr>
      </p:pic>
      <p:pic>
        <p:nvPicPr>
          <p:cNvPr id="5" name="Рисунок 9" descr="ITMO_logo_faculties_descriptor_h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4536503" cy="7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32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6672"/>
            <a:ext cx="2088232" cy="26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pp.userapi.com/c637721/v637721222/414dd/J17lc6zcC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620156"/>
            <a:ext cx="2808312" cy="3093827"/>
          </a:xfrm>
          <a:prstGeom prst="rect">
            <a:avLst/>
          </a:prstGeom>
          <a:noFill/>
        </p:spPr>
      </p:pic>
      <p:pic>
        <p:nvPicPr>
          <p:cNvPr id="29700" name="Picture 4" descr="http://www.univol.tsu.ru/upload/iblock/f9a/f9adb8b6ad376da8f894c2c324aae2b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77072"/>
            <a:ext cx="2592288" cy="2592288"/>
          </a:xfrm>
          <a:prstGeom prst="rect">
            <a:avLst/>
          </a:prstGeom>
          <a:noFill/>
        </p:spPr>
      </p:pic>
      <p:pic>
        <p:nvPicPr>
          <p:cNvPr id="29702" name="Picture 6" descr="https://pp.userapi.com/c637416/v637416941/9ce9/LclsXLDEG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9506" y="3572984"/>
            <a:ext cx="2096990" cy="3145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3 мая 2018 г. Стрельна. Библиотека семейного чтения «им. </a:t>
            </a:r>
            <a:r>
              <a:rPr lang="ru-RU" sz="2000" dirty="0" err="1" smtClean="0"/>
              <a:t>Инге</a:t>
            </a:r>
            <a:r>
              <a:rPr lang="ru-RU" sz="2000" dirty="0" smtClean="0"/>
              <a:t>»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4 и 7 мая 2018 г.  Санкт-Петербург. Университет ИТМО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2018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384376" cy="2484276"/>
          </a:xfrm>
          <a:prstGeom prst="rect">
            <a:avLst/>
          </a:prstGeom>
          <a:noFill/>
        </p:spPr>
      </p:pic>
      <p:pic>
        <p:nvPicPr>
          <p:cNvPr id="35844" name="Picture 4" descr="https://pp.userapi.com/c844722/v844722625/43e61/p8sxv6wej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727454" cy="2484000"/>
          </a:xfrm>
          <a:prstGeom prst="rect">
            <a:avLst/>
          </a:prstGeom>
          <a:noFill/>
        </p:spPr>
      </p:pic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404197" cy="2484000"/>
          </a:xfrm>
          <a:prstGeom prst="rect">
            <a:avLst/>
          </a:prstGeom>
          <a:noFill/>
        </p:spPr>
      </p:pic>
      <p:pic>
        <p:nvPicPr>
          <p:cNvPr id="35848" name="Picture 8" descr="https://pp.userapi.com/c846324/v846324505/44aaf/2nEpb5oGa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1008112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Организация участия Титовой Нины Егоровны 1922 года рождения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 в </a:t>
            </a:r>
            <a:r>
              <a:rPr lang="ru-RU" sz="2000" dirty="0" err="1" smtClean="0"/>
              <a:t>ретропроезде</a:t>
            </a:r>
            <a:r>
              <a:rPr lang="ru-RU" sz="2000" dirty="0" smtClean="0"/>
              <a:t>  9 мая по Невскому Проспекту Санкт-Петербурга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943304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2018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572" y="1520788"/>
            <a:ext cx="3312368" cy="2484276"/>
          </a:xfrm>
          <a:prstGeom prst="rect">
            <a:avLst/>
          </a:prstGeom>
          <a:noFill/>
        </p:spPr>
      </p:pic>
      <p:pic>
        <p:nvPicPr>
          <p:cNvPr id="35844" name="Picture 4" descr="https://pp.userapi.com/c844722/v844722625/43e61/p8sxv6wejh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735" y="1520788"/>
            <a:ext cx="3726000" cy="2484000"/>
          </a:xfrm>
          <a:prstGeom prst="rect">
            <a:avLst/>
          </a:prstGeom>
          <a:noFill/>
        </p:spPr>
      </p:pic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9666" y="4149080"/>
            <a:ext cx="3312000" cy="2484000"/>
          </a:xfrm>
          <a:prstGeom prst="rect">
            <a:avLst/>
          </a:prstGeom>
          <a:noFill/>
        </p:spPr>
      </p:pic>
      <p:pic>
        <p:nvPicPr>
          <p:cNvPr id="35848" name="Picture 8" descr="https://pp.userapi.com/c846324/v846324505/44aaf/2nEpb5oGac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414908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13 мая 2018 г. </a:t>
            </a:r>
            <a:r>
              <a:rPr lang="ru-RU" sz="2000" dirty="0" err="1" smtClean="0"/>
              <a:t>Смольнинский</a:t>
            </a:r>
            <a:r>
              <a:rPr lang="ru-RU" sz="2000" dirty="0" smtClean="0"/>
              <a:t> кампус СПбГУ. Бал Победы. 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1 июля 2018 г.  </a:t>
            </a:r>
            <a:r>
              <a:rPr lang="ru-RU" sz="2000" dirty="0" err="1" smtClean="0"/>
              <a:t>Сестрорецкий</a:t>
            </a:r>
            <a:r>
              <a:rPr lang="ru-RU" sz="2000" dirty="0" smtClean="0"/>
              <a:t> рубеж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2018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572" y="1124744"/>
            <a:ext cx="3312368" cy="2484276"/>
          </a:xfrm>
          <a:prstGeom prst="rect">
            <a:avLst/>
          </a:prstGeom>
          <a:noFill/>
        </p:spPr>
      </p:pic>
      <p:pic>
        <p:nvPicPr>
          <p:cNvPr id="35844" name="Picture 4" descr="https://pp.userapi.com/c844722/v844722625/43e61/p8sxv6wejh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124745"/>
            <a:ext cx="3727454" cy="2483998"/>
          </a:xfrm>
          <a:prstGeom prst="rect">
            <a:avLst/>
          </a:prstGeom>
          <a:noFill/>
        </p:spPr>
      </p:pic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9666" y="4149080"/>
            <a:ext cx="3312000" cy="2484000"/>
          </a:xfrm>
          <a:prstGeom prst="rect">
            <a:avLst/>
          </a:prstGeom>
          <a:noFill/>
        </p:spPr>
      </p:pic>
      <p:pic>
        <p:nvPicPr>
          <p:cNvPr id="35848" name="Picture 8" descr="https://pp.userapi.com/c846324/v846324505/44aaf/2nEpb5oGac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7" y="4149080"/>
            <a:ext cx="3929191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8 сентября 2018 г. Мемориал «Разорванное кольцо» д. </a:t>
            </a:r>
            <a:r>
              <a:rPr lang="ru-RU" sz="2000" dirty="0" err="1" smtClean="0"/>
              <a:t>Коккорево</a:t>
            </a:r>
            <a:r>
              <a:rPr lang="ru-RU" sz="2000" dirty="0" smtClean="0"/>
              <a:t> 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2018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572" y="1124744"/>
            <a:ext cx="3312368" cy="2484276"/>
          </a:xfrm>
          <a:prstGeom prst="rect">
            <a:avLst/>
          </a:prstGeom>
          <a:noFill/>
        </p:spPr>
      </p:pic>
      <p:pic>
        <p:nvPicPr>
          <p:cNvPr id="35844" name="Picture 4" descr="https://pp.userapi.com/c844722/v844722625/43e61/p8sxv6wejh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35236" y="1124744"/>
            <a:ext cx="4480500" cy="2520280"/>
          </a:xfrm>
          <a:prstGeom prst="rect">
            <a:avLst/>
          </a:prstGeom>
          <a:noFill/>
        </p:spPr>
      </p:pic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9666" y="3751753"/>
            <a:ext cx="3842334" cy="2881006"/>
          </a:xfrm>
          <a:prstGeom prst="rect">
            <a:avLst/>
          </a:prstGeom>
          <a:noFill/>
        </p:spPr>
      </p:pic>
      <p:pic>
        <p:nvPicPr>
          <p:cNvPr id="35848" name="Picture 8" descr="https://pp.userapi.com/c846324/v846324505/44aaf/2nEpb5oGac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8024" y="3753035"/>
            <a:ext cx="3888432" cy="2916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8280" cy="5040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  <a:p>
            <a:pPr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в 2019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 descr="https://pp.userapi.com/c846324/v846324505/44aca/BE4YRNFpmx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1196752"/>
            <a:ext cx="4320479" cy="3240360"/>
          </a:xfrm>
          <a:prstGeom prst="rect">
            <a:avLst/>
          </a:prstGeom>
          <a:noFill/>
        </p:spPr>
      </p:pic>
      <p:pic>
        <p:nvPicPr>
          <p:cNvPr id="35842" name="Picture 2" descr="https://pp.userapi.com/c844722/v844722625/43e75/lBNNcsqLP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160748"/>
            <a:ext cx="3744416" cy="2808312"/>
          </a:xfrm>
          <a:prstGeom prst="rect">
            <a:avLst/>
          </a:prstGeom>
          <a:noFill/>
        </p:spPr>
      </p:pic>
      <p:pic>
        <p:nvPicPr>
          <p:cNvPr id="6" name="Рисунок 5" descr="P1320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70912"/>
            <a:ext cx="3888432" cy="2585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520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Проект</vt:lpstr>
      <vt:lpstr>Команда проекта</vt:lpstr>
      <vt:lpstr>Партнеры проекта</vt:lpstr>
      <vt:lpstr>Реализация проекта в 2018 году</vt:lpstr>
      <vt:lpstr>Реализация проекта в 2018 году</vt:lpstr>
      <vt:lpstr>Реализация проекта в 2018 году</vt:lpstr>
      <vt:lpstr>Реализация проекта в 2018 году</vt:lpstr>
      <vt:lpstr>Реализация проекта в 2019 году</vt:lpstr>
      <vt:lpstr>Реализация проекта в 2019 году</vt:lpstr>
      <vt:lpstr>Реализация проекта в 2020 году</vt:lpstr>
      <vt:lpstr>Реализация проекта в 2021 году</vt:lpstr>
      <vt:lpstr>Реализация проекта в 2022 году</vt:lpstr>
      <vt:lpstr>Полученные количественные результаты: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летняя школа Русского географического общества «География для всех»</dc:title>
  <dc:creator>Vladislav Zenchenko</dc:creator>
  <cp:lastModifiedBy>1</cp:lastModifiedBy>
  <cp:revision>48</cp:revision>
  <cp:lastPrinted>2018-08-23T17:55:59Z</cp:lastPrinted>
  <dcterms:created xsi:type="dcterms:W3CDTF">2018-08-23T15:22:26Z</dcterms:created>
  <dcterms:modified xsi:type="dcterms:W3CDTF">2022-05-31T13:02:23Z</dcterms:modified>
</cp:coreProperties>
</file>