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71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C27F3A-4023-4F27-AC64-4AAF51BBCA03}">
          <p14:sldIdLst>
            <p14:sldId id="256"/>
            <p14:sldId id="257"/>
            <p14:sldId id="258"/>
            <p14:sldId id="259"/>
            <p14:sldId id="271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2CEB8-C4B3-4D2D-98F4-71FA6D7388E3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5CF1C3-2565-4B46-B82F-8783181A8ADB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0" dirty="0">
              <a:solidFill>
                <a:schemeClr val="tx2">
                  <a:lumMod val="10000"/>
                </a:schemeClr>
              </a:solidFill>
            </a:rPr>
            <a:t>ОТДЕЛ КУЛЬТУРЫ, СПОРТА, МОЛОДЕЖНОЙ ПОЛИТИКИ И СОЦИАЛЬНЫХ ПРОГРАММ АДМИНИСТРАЦИИ СГО</a:t>
          </a:r>
        </a:p>
      </dgm:t>
    </dgm:pt>
    <dgm:pt modelId="{3B5AE912-EDFB-4AC0-861B-3DCAC6F67343}" type="parTrans" cxnId="{A0F514E9-981B-4832-8A0F-EFC61D7875FD}">
      <dgm:prSet/>
      <dgm:spPr/>
      <dgm:t>
        <a:bodyPr/>
        <a:lstStyle/>
        <a:p>
          <a:endParaRPr lang="ru-RU"/>
        </a:p>
      </dgm:t>
    </dgm:pt>
    <dgm:pt modelId="{B627E103-4ACF-46F0-A723-963D170B38F8}" type="sibTrans" cxnId="{A0F514E9-981B-4832-8A0F-EFC61D7875FD}">
      <dgm:prSet/>
      <dgm:spPr/>
      <dgm:t>
        <a:bodyPr/>
        <a:lstStyle/>
        <a:p>
          <a:endParaRPr lang="ru-RU"/>
        </a:p>
      </dgm:t>
    </dgm:pt>
    <dgm:pt modelId="{F878D0A6-707F-4CE8-B61E-9900488AF240}" type="asst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МАУК </a:t>
          </a:r>
          <a:r>
            <a:rPr lang="ru-RU" b="1" dirty="0" err="1" smtClean="0"/>
            <a:t>ЦКиИ</a:t>
          </a:r>
          <a:endParaRPr lang="ru-RU" b="1" dirty="0"/>
        </a:p>
      </dgm:t>
    </dgm:pt>
    <dgm:pt modelId="{ED0DE11F-CFAC-4D67-BA42-CEB88613489A}" type="parTrans" cxnId="{C7DDA849-1E15-44C7-9D2D-B809A11A47A4}">
      <dgm:prSet/>
      <dgm:spPr/>
      <dgm:t>
        <a:bodyPr/>
        <a:lstStyle/>
        <a:p>
          <a:endParaRPr lang="ru-RU"/>
        </a:p>
      </dgm:t>
    </dgm:pt>
    <dgm:pt modelId="{C5EF0796-57D5-4C1C-ABAD-7155A870BDCC}" type="sibTrans" cxnId="{C7DDA849-1E15-44C7-9D2D-B809A11A47A4}">
      <dgm:prSet/>
      <dgm:spPr/>
      <dgm:t>
        <a:bodyPr/>
        <a:lstStyle/>
        <a:p>
          <a:endParaRPr lang="ru-RU"/>
        </a:p>
      </dgm:t>
    </dgm:pt>
    <dgm:pt modelId="{84BE441F-E7C9-4FA4-A5A5-14BBDFE36093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ДВОРЕЦ КУЛЬТУРЫ "СОВРЕМЕННИК"</a:t>
          </a:r>
          <a:endParaRPr lang="ru-RU" dirty="0"/>
        </a:p>
      </dgm:t>
    </dgm:pt>
    <dgm:pt modelId="{0E833A24-2096-43C9-89F7-BAE6D1FE0963}" type="parTrans" cxnId="{DB5F6750-1E3D-4D64-93FE-00E336E53E3B}">
      <dgm:prSet/>
      <dgm:spPr/>
      <dgm:t>
        <a:bodyPr/>
        <a:lstStyle/>
        <a:p>
          <a:endParaRPr lang="ru-RU"/>
        </a:p>
      </dgm:t>
    </dgm:pt>
    <dgm:pt modelId="{5B81548C-1E9D-4ABF-A3B6-B8518A4607E6}" type="sibTrans" cxnId="{DB5F6750-1E3D-4D64-93FE-00E336E53E3B}">
      <dgm:prSet/>
      <dgm:spPr/>
      <dgm:t>
        <a:bodyPr/>
        <a:lstStyle/>
        <a:p>
          <a:endParaRPr lang="ru-RU"/>
        </a:p>
      </dgm:t>
    </dgm:pt>
    <dgm:pt modelId="{8401EB9D-9F87-44C8-81E4-71363F1783F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smtClean="0"/>
            <a:t>ДЕТСКИЙ ЮНОШЕСКИЙ ДОСУГОВЫЙ ЦЕНТР «РОВЕСНИК», ПОС. ТРЕТИЙ СЕВЕРНЫЙ</a:t>
          </a:r>
          <a:endParaRPr lang="ru-RU" dirty="0"/>
        </a:p>
      </dgm:t>
    </dgm:pt>
    <dgm:pt modelId="{8313422E-E82F-412C-9177-DB10CEAF7358}" type="parTrans" cxnId="{63C936A9-33C0-43AB-ACA5-31EBA3E50CA1}">
      <dgm:prSet/>
      <dgm:spPr/>
      <dgm:t>
        <a:bodyPr/>
        <a:lstStyle/>
        <a:p>
          <a:endParaRPr lang="ru-RU"/>
        </a:p>
      </dgm:t>
    </dgm:pt>
    <dgm:pt modelId="{3BBF44AF-E41F-41EA-B53D-4039F0C773F7}" type="sibTrans" cxnId="{63C936A9-33C0-43AB-ACA5-31EBA3E50CA1}">
      <dgm:prSet/>
      <dgm:spPr/>
      <dgm:t>
        <a:bodyPr/>
        <a:lstStyle/>
        <a:p>
          <a:endParaRPr lang="ru-RU"/>
        </a:p>
      </dgm:t>
    </dgm:pt>
    <dgm:pt modelId="{81739D31-E63C-47DE-8BC5-590C4BA44DC9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КЛУБ «СОСНОВЫЙ БОР», ПОС. БАЯНОВКА</a:t>
          </a:r>
          <a:endParaRPr lang="ru-RU" dirty="0"/>
        </a:p>
      </dgm:t>
    </dgm:pt>
    <dgm:pt modelId="{91435A34-CC83-455E-92A0-38E5C12BA7FD}" type="parTrans" cxnId="{D0702A6B-B4D7-49B2-8295-E4686A9B53CF}">
      <dgm:prSet/>
      <dgm:spPr/>
      <dgm:t>
        <a:bodyPr/>
        <a:lstStyle/>
        <a:p>
          <a:endParaRPr lang="ru-RU"/>
        </a:p>
      </dgm:t>
    </dgm:pt>
    <dgm:pt modelId="{F161C618-43D0-4B96-AF82-9A4DFDA230FC}" type="sibTrans" cxnId="{D0702A6B-B4D7-49B2-8295-E4686A9B53CF}">
      <dgm:prSet/>
      <dgm:spPr/>
      <dgm:t>
        <a:bodyPr/>
        <a:lstStyle/>
        <a:p>
          <a:endParaRPr lang="ru-RU"/>
        </a:p>
      </dgm:t>
    </dgm:pt>
    <dgm:pt modelId="{A6D540CD-1AA4-4043-8BE8-BE93CEB347A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ДОМ КУЛЬТУРЫ «МАЛАХИТ», ПОС. ЧЕРЕМУХОВО</a:t>
          </a:r>
          <a:endParaRPr lang="ru-RU" dirty="0"/>
        </a:p>
      </dgm:t>
    </dgm:pt>
    <dgm:pt modelId="{EA8A0265-AAAA-40C6-8F05-417AF2E69587}" type="parTrans" cxnId="{025DE411-7B49-46D9-AAD1-0BEA60A856F7}">
      <dgm:prSet/>
      <dgm:spPr/>
      <dgm:t>
        <a:bodyPr/>
        <a:lstStyle/>
        <a:p>
          <a:endParaRPr lang="ru-RU"/>
        </a:p>
      </dgm:t>
    </dgm:pt>
    <dgm:pt modelId="{DF4A04B8-A824-4AF5-A052-34936B0CF303}" type="sibTrans" cxnId="{025DE411-7B49-46D9-AAD1-0BEA60A856F7}">
      <dgm:prSet/>
      <dgm:spPr/>
      <dgm:t>
        <a:bodyPr/>
        <a:lstStyle/>
        <a:p>
          <a:endParaRPr lang="ru-RU"/>
        </a:p>
      </dgm:t>
    </dgm:pt>
    <dgm:pt modelId="{E8CE70B0-92A2-4183-9119-758CB9BCB8E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mtClean="0"/>
            <a:t>ДОМ КУЛЬТУРЫ «ГОРНЯК», ПОС. КАЛЬЯ</a:t>
          </a:r>
          <a:endParaRPr lang="ru-RU" dirty="0"/>
        </a:p>
      </dgm:t>
    </dgm:pt>
    <dgm:pt modelId="{2F1DDD44-EB21-44CA-A583-2908DAD770EE}" type="parTrans" cxnId="{F7A95E7F-288E-44FA-BC7C-F4905E696391}">
      <dgm:prSet/>
      <dgm:spPr/>
      <dgm:t>
        <a:bodyPr/>
        <a:lstStyle/>
        <a:p>
          <a:endParaRPr lang="ru-RU"/>
        </a:p>
      </dgm:t>
    </dgm:pt>
    <dgm:pt modelId="{B317B32D-7A14-47EA-9B4B-ABA94209E4FE}" type="sibTrans" cxnId="{F7A95E7F-288E-44FA-BC7C-F4905E696391}">
      <dgm:prSet/>
      <dgm:spPr/>
      <dgm:t>
        <a:bodyPr/>
        <a:lstStyle/>
        <a:p>
          <a:endParaRPr lang="ru-RU"/>
        </a:p>
      </dgm:t>
    </dgm:pt>
    <dgm:pt modelId="{5BD3C35C-B6FE-4B57-A957-E2C4116F2D0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КЛУБ «РАДУГА», ПОС. ПОКРОВСК-УРАЛЬСКИЙ</a:t>
          </a:r>
          <a:endParaRPr lang="ru-RU" dirty="0"/>
        </a:p>
      </dgm:t>
    </dgm:pt>
    <dgm:pt modelId="{9FC9B1D2-781A-43B5-882F-F941D5A42E2B}" type="parTrans" cxnId="{C7636C75-5F39-4CCD-9B78-2280662E42E9}">
      <dgm:prSet/>
      <dgm:spPr/>
      <dgm:t>
        <a:bodyPr/>
        <a:lstStyle/>
        <a:p>
          <a:endParaRPr lang="ru-RU"/>
        </a:p>
      </dgm:t>
    </dgm:pt>
    <dgm:pt modelId="{8BD0B30A-52B6-4535-99C0-DF4D784B71CA}" type="sibTrans" cxnId="{C7636C75-5F39-4CCD-9B78-2280662E42E9}">
      <dgm:prSet/>
      <dgm:spPr/>
      <dgm:t>
        <a:bodyPr/>
        <a:lstStyle/>
        <a:p>
          <a:endParaRPr lang="ru-RU"/>
        </a:p>
      </dgm:t>
    </dgm:pt>
    <dgm:pt modelId="{27425967-6BAD-4E06-85D6-E3A58CDAA25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КЛУБ ПОС. СОСЬВА</a:t>
          </a:r>
          <a:endParaRPr lang="ru-RU" dirty="0"/>
        </a:p>
      </dgm:t>
    </dgm:pt>
    <dgm:pt modelId="{B51D5EE3-A54A-47F5-8C66-627210F1BD11}" type="parTrans" cxnId="{7815CC55-5FA7-47E0-BCDB-AF6791B1A277}">
      <dgm:prSet/>
      <dgm:spPr/>
      <dgm:t>
        <a:bodyPr/>
        <a:lstStyle/>
        <a:p>
          <a:endParaRPr lang="ru-RU"/>
        </a:p>
      </dgm:t>
    </dgm:pt>
    <dgm:pt modelId="{E138A056-A09D-4FB5-95E4-823CFA44154A}" type="sibTrans" cxnId="{7815CC55-5FA7-47E0-BCDB-AF6791B1A277}">
      <dgm:prSet/>
      <dgm:spPr/>
      <dgm:t>
        <a:bodyPr/>
        <a:lstStyle/>
        <a:p>
          <a:endParaRPr lang="ru-RU"/>
        </a:p>
      </dgm:t>
    </dgm:pt>
    <dgm:pt modelId="{B0198332-118E-4B05-8A61-789EC8E04095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КЛУБ С. ВСЕВОЛОДО-БЛАГОДАТСКОЕ</a:t>
          </a:r>
          <a:endParaRPr lang="ru-RU" dirty="0"/>
        </a:p>
      </dgm:t>
    </dgm:pt>
    <dgm:pt modelId="{9AD9CF0E-2441-40E5-A6B8-717FF672C6D3}" type="parTrans" cxnId="{918EF160-2404-472A-A622-4F7FA15AFEFD}">
      <dgm:prSet/>
      <dgm:spPr/>
      <dgm:t>
        <a:bodyPr/>
        <a:lstStyle/>
        <a:p>
          <a:endParaRPr lang="ru-RU"/>
        </a:p>
      </dgm:t>
    </dgm:pt>
    <dgm:pt modelId="{91E736D2-7A41-48EA-A37F-EEA5E34150C2}" type="sibTrans" cxnId="{918EF160-2404-472A-A622-4F7FA15AFEFD}">
      <dgm:prSet/>
      <dgm:spPr/>
      <dgm:t>
        <a:bodyPr/>
        <a:lstStyle/>
        <a:p>
          <a:endParaRPr lang="ru-RU"/>
        </a:p>
      </dgm:t>
    </dgm:pt>
    <dgm:pt modelId="{4E3F6EA7-6F92-4BE0-83A5-72D92ECBE1C4}" type="pres">
      <dgm:prSet presAssocID="{DC72CEB8-C4B3-4D2D-98F4-71FA6D7388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56F83B-7A08-4C08-BD6E-46C0DC68413F}" type="pres">
      <dgm:prSet presAssocID="{035CF1C3-2565-4B46-B82F-8783181A8ADB}" presName="hierRoot1" presStyleCnt="0">
        <dgm:presLayoutVars>
          <dgm:hierBranch val="init"/>
        </dgm:presLayoutVars>
      </dgm:prSet>
      <dgm:spPr/>
    </dgm:pt>
    <dgm:pt modelId="{9820AEC9-20E2-415B-9569-10E385E48B57}" type="pres">
      <dgm:prSet presAssocID="{035CF1C3-2565-4B46-B82F-8783181A8ADB}" presName="rootComposite1" presStyleCnt="0"/>
      <dgm:spPr/>
    </dgm:pt>
    <dgm:pt modelId="{36E762AD-2769-4583-ADD9-49B25E112042}" type="pres">
      <dgm:prSet presAssocID="{035CF1C3-2565-4B46-B82F-8783181A8ADB}" presName="rootText1" presStyleLbl="node0" presStyleIdx="0" presStyleCnt="1" custScaleX="350460" custScaleY="128240" custLinFactNeighborX="3973" custLinFactNeighborY="-540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7021D-B19B-40EF-B259-548DF20B1466}" type="pres">
      <dgm:prSet presAssocID="{035CF1C3-2565-4B46-B82F-8783181A8AD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9F4440A-0EFC-4AB7-AA9B-9B89AF5C06AA}" type="pres">
      <dgm:prSet presAssocID="{035CF1C3-2565-4B46-B82F-8783181A8ADB}" presName="hierChild2" presStyleCnt="0"/>
      <dgm:spPr/>
    </dgm:pt>
    <dgm:pt modelId="{2A179A60-0643-459A-ABF0-C711FDFFED02}" type="pres">
      <dgm:prSet presAssocID="{0E833A24-2096-43C9-89F7-BAE6D1FE0963}" presName="Name37" presStyleLbl="parChTrans1D2" presStyleIdx="0" presStyleCnt="9"/>
      <dgm:spPr/>
      <dgm:t>
        <a:bodyPr/>
        <a:lstStyle/>
        <a:p>
          <a:endParaRPr lang="ru-RU"/>
        </a:p>
      </dgm:t>
    </dgm:pt>
    <dgm:pt modelId="{1A4E078F-6649-4844-9CDA-974CD9A301C9}" type="pres">
      <dgm:prSet presAssocID="{84BE441F-E7C9-4FA4-A5A5-14BBDFE36093}" presName="hierRoot2" presStyleCnt="0">
        <dgm:presLayoutVars>
          <dgm:hierBranch val="init"/>
        </dgm:presLayoutVars>
      </dgm:prSet>
      <dgm:spPr/>
    </dgm:pt>
    <dgm:pt modelId="{E8BCC1D5-256D-45CE-9B72-5BBFAF216CAE}" type="pres">
      <dgm:prSet presAssocID="{84BE441F-E7C9-4FA4-A5A5-14BBDFE36093}" presName="rootComposite" presStyleCnt="0"/>
      <dgm:spPr/>
    </dgm:pt>
    <dgm:pt modelId="{6692B31A-6637-4806-8433-8DD4A1C3DEE8}" type="pres">
      <dgm:prSet presAssocID="{84BE441F-E7C9-4FA4-A5A5-14BBDFE36093}" presName="rootText" presStyleLbl="node2" presStyleIdx="0" presStyleCnt="8" custScaleY="159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1CF46C-1589-418F-844A-F1D8CA60B24D}" type="pres">
      <dgm:prSet presAssocID="{84BE441F-E7C9-4FA4-A5A5-14BBDFE36093}" presName="rootConnector" presStyleLbl="node2" presStyleIdx="0" presStyleCnt="8"/>
      <dgm:spPr/>
      <dgm:t>
        <a:bodyPr/>
        <a:lstStyle/>
        <a:p>
          <a:endParaRPr lang="ru-RU"/>
        </a:p>
      </dgm:t>
    </dgm:pt>
    <dgm:pt modelId="{48DD566E-D186-4006-9D59-E7410AE1AC2F}" type="pres">
      <dgm:prSet presAssocID="{84BE441F-E7C9-4FA4-A5A5-14BBDFE36093}" presName="hierChild4" presStyleCnt="0"/>
      <dgm:spPr/>
    </dgm:pt>
    <dgm:pt modelId="{B836094B-5166-4ADA-A12F-F1E88A01DFFB}" type="pres">
      <dgm:prSet presAssocID="{84BE441F-E7C9-4FA4-A5A5-14BBDFE36093}" presName="hierChild5" presStyleCnt="0"/>
      <dgm:spPr/>
    </dgm:pt>
    <dgm:pt modelId="{0D06718D-97A4-4C36-8388-2A0B5E23AA5B}" type="pres">
      <dgm:prSet presAssocID="{EA8A0265-AAAA-40C6-8F05-417AF2E69587}" presName="Name37" presStyleLbl="parChTrans1D2" presStyleIdx="1" presStyleCnt="9"/>
      <dgm:spPr/>
      <dgm:t>
        <a:bodyPr/>
        <a:lstStyle/>
        <a:p>
          <a:endParaRPr lang="ru-RU"/>
        </a:p>
      </dgm:t>
    </dgm:pt>
    <dgm:pt modelId="{A91E210B-CF90-4CD4-8495-C6CC73EB1F62}" type="pres">
      <dgm:prSet presAssocID="{A6D540CD-1AA4-4043-8BE8-BE93CEB347A1}" presName="hierRoot2" presStyleCnt="0">
        <dgm:presLayoutVars>
          <dgm:hierBranch val="init"/>
        </dgm:presLayoutVars>
      </dgm:prSet>
      <dgm:spPr/>
    </dgm:pt>
    <dgm:pt modelId="{495EFBD7-6498-4A69-AC31-1C58A3C92233}" type="pres">
      <dgm:prSet presAssocID="{A6D540CD-1AA4-4043-8BE8-BE93CEB347A1}" presName="rootComposite" presStyleCnt="0"/>
      <dgm:spPr/>
    </dgm:pt>
    <dgm:pt modelId="{2F7C5518-EE11-4957-8687-034BD0239C9D}" type="pres">
      <dgm:prSet presAssocID="{A6D540CD-1AA4-4043-8BE8-BE93CEB347A1}" presName="rootText" presStyleLbl="node2" presStyleIdx="1" presStyleCnt="8" custScaleY="1645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5255AC-8118-4ECC-8503-A11C14D2B090}" type="pres">
      <dgm:prSet presAssocID="{A6D540CD-1AA4-4043-8BE8-BE93CEB347A1}" presName="rootConnector" presStyleLbl="node2" presStyleIdx="1" presStyleCnt="8"/>
      <dgm:spPr/>
      <dgm:t>
        <a:bodyPr/>
        <a:lstStyle/>
        <a:p>
          <a:endParaRPr lang="ru-RU"/>
        </a:p>
      </dgm:t>
    </dgm:pt>
    <dgm:pt modelId="{5185037C-4084-4E9A-A1B3-CB7E56556A48}" type="pres">
      <dgm:prSet presAssocID="{A6D540CD-1AA4-4043-8BE8-BE93CEB347A1}" presName="hierChild4" presStyleCnt="0"/>
      <dgm:spPr/>
    </dgm:pt>
    <dgm:pt modelId="{FFAE9DE8-8224-4A87-A8CE-B9AD54AA8D36}" type="pres">
      <dgm:prSet presAssocID="{A6D540CD-1AA4-4043-8BE8-BE93CEB347A1}" presName="hierChild5" presStyleCnt="0"/>
      <dgm:spPr/>
    </dgm:pt>
    <dgm:pt modelId="{12F6B0D0-AF26-4AF4-A041-493770EAC97D}" type="pres">
      <dgm:prSet presAssocID="{2F1DDD44-EB21-44CA-A583-2908DAD770EE}" presName="Name37" presStyleLbl="parChTrans1D2" presStyleIdx="2" presStyleCnt="9"/>
      <dgm:spPr/>
      <dgm:t>
        <a:bodyPr/>
        <a:lstStyle/>
        <a:p>
          <a:endParaRPr lang="ru-RU"/>
        </a:p>
      </dgm:t>
    </dgm:pt>
    <dgm:pt modelId="{9F02690B-1D9E-47FA-A598-BF502C3C1C4A}" type="pres">
      <dgm:prSet presAssocID="{E8CE70B0-92A2-4183-9119-758CB9BCB8E8}" presName="hierRoot2" presStyleCnt="0">
        <dgm:presLayoutVars>
          <dgm:hierBranch val="init"/>
        </dgm:presLayoutVars>
      </dgm:prSet>
      <dgm:spPr/>
    </dgm:pt>
    <dgm:pt modelId="{374FF8DD-B153-46E7-9AD6-97A0841511AB}" type="pres">
      <dgm:prSet presAssocID="{E8CE70B0-92A2-4183-9119-758CB9BCB8E8}" presName="rootComposite" presStyleCnt="0"/>
      <dgm:spPr/>
    </dgm:pt>
    <dgm:pt modelId="{18F48E2D-29E8-4B1D-A701-38431C48C51F}" type="pres">
      <dgm:prSet presAssocID="{E8CE70B0-92A2-4183-9119-758CB9BCB8E8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BF240-DD4F-4805-AC06-F5DA8CB87577}" type="pres">
      <dgm:prSet presAssocID="{E8CE70B0-92A2-4183-9119-758CB9BCB8E8}" presName="rootConnector" presStyleLbl="node2" presStyleIdx="2" presStyleCnt="8"/>
      <dgm:spPr/>
      <dgm:t>
        <a:bodyPr/>
        <a:lstStyle/>
        <a:p>
          <a:endParaRPr lang="ru-RU"/>
        </a:p>
      </dgm:t>
    </dgm:pt>
    <dgm:pt modelId="{F749B8AD-46C3-4D15-B035-CD4C7D2DD6C8}" type="pres">
      <dgm:prSet presAssocID="{E8CE70B0-92A2-4183-9119-758CB9BCB8E8}" presName="hierChild4" presStyleCnt="0"/>
      <dgm:spPr/>
    </dgm:pt>
    <dgm:pt modelId="{4E948C89-9D01-435F-9872-D2B4C43D6DAE}" type="pres">
      <dgm:prSet presAssocID="{E8CE70B0-92A2-4183-9119-758CB9BCB8E8}" presName="hierChild5" presStyleCnt="0"/>
      <dgm:spPr/>
    </dgm:pt>
    <dgm:pt modelId="{BCB3E3E1-FD8D-4736-AC85-7B06AF204C41}" type="pres">
      <dgm:prSet presAssocID="{8313422E-E82F-412C-9177-DB10CEAF7358}" presName="Name37" presStyleLbl="parChTrans1D2" presStyleIdx="3" presStyleCnt="9"/>
      <dgm:spPr/>
      <dgm:t>
        <a:bodyPr/>
        <a:lstStyle/>
        <a:p>
          <a:endParaRPr lang="ru-RU"/>
        </a:p>
      </dgm:t>
    </dgm:pt>
    <dgm:pt modelId="{6FBCDE67-1355-4CC6-8041-72644441D563}" type="pres">
      <dgm:prSet presAssocID="{8401EB9D-9F87-44C8-81E4-71363F1783FF}" presName="hierRoot2" presStyleCnt="0">
        <dgm:presLayoutVars>
          <dgm:hierBranch val="init"/>
        </dgm:presLayoutVars>
      </dgm:prSet>
      <dgm:spPr/>
    </dgm:pt>
    <dgm:pt modelId="{9E1C6CCB-2CB0-4E12-9E04-8D6AABDC5A23}" type="pres">
      <dgm:prSet presAssocID="{8401EB9D-9F87-44C8-81E4-71363F1783FF}" presName="rootComposite" presStyleCnt="0"/>
      <dgm:spPr/>
    </dgm:pt>
    <dgm:pt modelId="{A427F2CF-9E15-4F16-B7C9-4E2D49D3CAD8}" type="pres">
      <dgm:prSet presAssocID="{8401EB9D-9F87-44C8-81E4-71363F1783FF}" presName="rootText" presStyleLbl="node2" presStyleIdx="3" presStyleCnt="8" custScaleY="136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45271-F2AC-4E76-AB4E-A16B99E17B76}" type="pres">
      <dgm:prSet presAssocID="{8401EB9D-9F87-44C8-81E4-71363F1783FF}" presName="rootConnector" presStyleLbl="node2" presStyleIdx="3" presStyleCnt="8"/>
      <dgm:spPr/>
      <dgm:t>
        <a:bodyPr/>
        <a:lstStyle/>
        <a:p>
          <a:endParaRPr lang="ru-RU"/>
        </a:p>
      </dgm:t>
    </dgm:pt>
    <dgm:pt modelId="{1995D93F-98B1-4453-AD47-D0B9F9B8771D}" type="pres">
      <dgm:prSet presAssocID="{8401EB9D-9F87-44C8-81E4-71363F1783FF}" presName="hierChild4" presStyleCnt="0"/>
      <dgm:spPr/>
    </dgm:pt>
    <dgm:pt modelId="{585687A4-C650-47A7-B5D6-3F79F1AE7A9F}" type="pres">
      <dgm:prSet presAssocID="{8401EB9D-9F87-44C8-81E4-71363F1783FF}" presName="hierChild5" presStyleCnt="0"/>
      <dgm:spPr/>
    </dgm:pt>
    <dgm:pt modelId="{865848EF-2F94-4ADA-9C21-E2030410C39F}" type="pres">
      <dgm:prSet presAssocID="{91435A34-CC83-455E-92A0-38E5C12BA7FD}" presName="Name37" presStyleLbl="parChTrans1D2" presStyleIdx="4" presStyleCnt="9"/>
      <dgm:spPr/>
      <dgm:t>
        <a:bodyPr/>
        <a:lstStyle/>
        <a:p>
          <a:endParaRPr lang="ru-RU"/>
        </a:p>
      </dgm:t>
    </dgm:pt>
    <dgm:pt modelId="{C8B5303B-9100-4D90-A3EE-EF1D80DEE963}" type="pres">
      <dgm:prSet presAssocID="{81739D31-E63C-47DE-8BC5-590C4BA44DC9}" presName="hierRoot2" presStyleCnt="0">
        <dgm:presLayoutVars>
          <dgm:hierBranch val="init"/>
        </dgm:presLayoutVars>
      </dgm:prSet>
      <dgm:spPr/>
    </dgm:pt>
    <dgm:pt modelId="{08EFCB1C-B233-4906-AAE1-B828A5D6DD5F}" type="pres">
      <dgm:prSet presAssocID="{81739D31-E63C-47DE-8BC5-590C4BA44DC9}" presName="rootComposite" presStyleCnt="0"/>
      <dgm:spPr/>
    </dgm:pt>
    <dgm:pt modelId="{600CB51D-9899-44DD-AD94-082C6EF88F59}" type="pres">
      <dgm:prSet presAssocID="{81739D31-E63C-47DE-8BC5-590C4BA44DC9}" presName="rootText" presStyleLbl="node2" presStyleIdx="4" presStyleCnt="8" custScaleY="143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D09C1-65BA-4BD7-A94E-9972A711F637}" type="pres">
      <dgm:prSet presAssocID="{81739D31-E63C-47DE-8BC5-590C4BA44DC9}" presName="rootConnector" presStyleLbl="node2" presStyleIdx="4" presStyleCnt="8"/>
      <dgm:spPr/>
      <dgm:t>
        <a:bodyPr/>
        <a:lstStyle/>
        <a:p>
          <a:endParaRPr lang="ru-RU"/>
        </a:p>
      </dgm:t>
    </dgm:pt>
    <dgm:pt modelId="{BD7D56DA-1344-4F22-9C21-9DF60D59A58C}" type="pres">
      <dgm:prSet presAssocID="{81739D31-E63C-47DE-8BC5-590C4BA44DC9}" presName="hierChild4" presStyleCnt="0"/>
      <dgm:spPr/>
    </dgm:pt>
    <dgm:pt modelId="{1DD6A0CC-F0FB-4EDB-8B29-7D110DEEB1A9}" type="pres">
      <dgm:prSet presAssocID="{81739D31-E63C-47DE-8BC5-590C4BA44DC9}" presName="hierChild5" presStyleCnt="0"/>
      <dgm:spPr/>
    </dgm:pt>
    <dgm:pt modelId="{28160A57-56A3-432D-B058-A4106D01FA2C}" type="pres">
      <dgm:prSet presAssocID="{9FC9B1D2-781A-43B5-882F-F941D5A42E2B}" presName="Name37" presStyleLbl="parChTrans1D2" presStyleIdx="5" presStyleCnt="9"/>
      <dgm:spPr/>
      <dgm:t>
        <a:bodyPr/>
        <a:lstStyle/>
        <a:p>
          <a:endParaRPr lang="ru-RU"/>
        </a:p>
      </dgm:t>
    </dgm:pt>
    <dgm:pt modelId="{495E4A03-F19F-49D9-A0F4-10599A9F1CF4}" type="pres">
      <dgm:prSet presAssocID="{5BD3C35C-B6FE-4B57-A957-E2C4116F2D01}" presName="hierRoot2" presStyleCnt="0">
        <dgm:presLayoutVars>
          <dgm:hierBranch val="init"/>
        </dgm:presLayoutVars>
      </dgm:prSet>
      <dgm:spPr/>
    </dgm:pt>
    <dgm:pt modelId="{CDA47FFA-62EB-4C5A-8AE3-1B680F79EB02}" type="pres">
      <dgm:prSet presAssocID="{5BD3C35C-B6FE-4B57-A957-E2C4116F2D01}" presName="rootComposite" presStyleCnt="0"/>
      <dgm:spPr/>
    </dgm:pt>
    <dgm:pt modelId="{CA25CFB2-F992-4D45-B30C-CCC24DC6372D}" type="pres">
      <dgm:prSet presAssocID="{5BD3C35C-B6FE-4B57-A957-E2C4116F2D01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9B5269-E652-411B-9BA4-C42E6697724A}" type="pres">
      <dgm:prSet presAssocID="{5BD3C35C-B6FE-4B57-A957-E2C4116F2D01}" presName="rootConnector" presStyleLbl="node2" presStyleIdx="5" presStyleCnt="8"/>
      <dgm:spPr/>
      <dgm:t>
        <a:bodyPr/>
        <a:lstStyle/>
        <a:p>
          <a:endParaRPr lang="ru-RU"/>
        </a:p>
      </dgm:t>
    </dgm:pt>
    <dgm:pt modelId="{45B465AF-6E06-40D8-97AB-1FC16469D625}" type="pres">
      <dgm:prSet presAssocID="{5BD3C35C-B6FE-4B57-A957-E2C4116F2D01}" presName="hierChild4" presStyleCnt="0"/>
      <dgm:spPr/>
    </dgm:pt>
    <dgm:pt modelId="{600A2115-2945-4A32-A0EA-E5F8B0B7B3A1}" type="pres">
      <dgm:prSet presAssocID="{5BD3C35C-B6FE-4B57-A957-E2C4116F2D01}" presName="hierChild5" presStyleCnt="0"/>
      <dgm:spPr/>
    </dgm:pt>
    <dgm:pt modelId="{688E644E-F3A1-4176-96D2-FB4913955D06}" type="pres">
      <dgm:prSet presAssocID="{B51D5EE3-A54A-47F5-8C66-627210F1BD11}" presName="Name37" presStyleLbl="parChTrans1D2" presStyleIdx="6" presStyleCnt="9"/>
      <dgm:spPr/>
      <dgm:t>
        <a:bodyPr/>
        <a:lstStyle/>
        <a:p>
          <a:endParaRPr lang="ru-RU"/>
        </a:p>
      </dgm:t>
    </dgm:pt>
    <dgm:pt modelId="{A35A05EE-2142-483F-9D15-A884C42CC049}" type="pres">
      <dgm:prSet presAssocID="{27425967-6BAD-4E06-85D6-E3A58CDAA25A}" presName="hierRoot2" presStyleCnt="0">
        <dgm:presLayoutVars>
          <dgm:hierBranch val="init"/>
        </dgm:presLayoutVars>
      </dgm:prSet>
      <dgm:spPr/>
    </dgm:pt>
    <dgm:pt modelId="{B7ADB27C-B026-4B6A-BD9B-90FEB358A76B}" type="pres">
      <dgm:prSet presAssocID="{27425967-6BAD-4E06-85D6-E3A58CDAA25A}" presName="rootComposite" presStyleCnt="0"/>
      <dgm:spPr/>
    </dgm:pt>
    <dgm:pt modelId="{1AAC01E3-D67A-4988-AC1F-EF681A0F0DC6}" type="pres">
      <dgm:prSet presAssocID="{27425967-6BAD-4E06-85D6-E3A58CDAA25A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FA7A22-C218-4E07-A868-26CD0178E953}" type="pres">
      <dgm:prSet presAssocID="{27425967-6BAD-4E06-85D6-E3A58CDAA25A}" presName="rootConnector" presStyleLbl="node2" presStyleIdx="6" presStyleCnt="8"/>
      <dgm:spPr/>
      <dgm:t>
        <a:bodyPr/>
        <a:lstStyle/>
        <a:p>
          <a:endParaRPr lang="ru-RU"/>
        </a:p>
      </dgm:t>
    </dgm:pt>
    <dgm:pt modelId="{2688ACBA-9F7B-4434-B1E9-F2AA5A2AB8C5}" type="pres">
      <dgm:prSet presAssocID="{27425967-6BAD-4E06-85D6-E3A58CDAA25A}" presName="hierChild4" presStyleCnt="0"/>
      <dgm:spPr/>
    </dgm:pt>
    <dgm:pt modelId="{C181FCAF-045E-4811-8A29-AB4A380A7FB8}" type="pres">
      <dgm:prSet presAssocID="{27425967-6BAD-4E06-85D6-E3A58CDAA25A}" presName="hierChild5" presStyleCnt="0"/>
      <dgm:spPr/>
    </dgm:pt>
    <dgm:pt modelId="{95F5146D-4DB2-45F7-A7D7-53AC836DA795}" type="pres">
      <dgm:prSet presAssocID="{9AD9CF0E-2441-40E5-A6B8-717FF672C6D3}" presName="Name37" presStyleLbl="parChTrans1D2" presStyleIdx="7" presStyleCnt="9"/>
      <dgm:spPr/>
      <dgm:t>
        <a:bodyPr/>
        <a:lstStyle/>
        <a:p>
          <a:endParaRPr lang="ru-RU"/>
        </a:p>
      </dgm:t>
    </dgm:pt>
    <dgm:pt modelId="{BFFB74F3-5C38-4882-92A3-A4A5C8FB0C11}" type="pres">
      <dgm:prSet presAssocID="{B0198332-118E-4B05-8A61-789EC8E04095}" presName="hierRoot2" presStyleCnt="0">
        <dgm:presLayoutVars>
          <dgm:hierBranch val="init"/>
        </dgm:presLayoutVars>
      </dgm:prSet>
      <dgm:spPr/>
    </dgm:pt>
    <dgm:pt modelId="{DC8A613E-6153-4501-A5CA-D544E8BC5DB9}" type="pres">
      <dgm:prSet presAssocID="{B0198332-118E-4B05-8A61-789EC8E04095}" presName="rootComposite" presStyleCnt="0"/>
      <dgm:spPr/>
    </dgm:pt>
    <dgm:pt modelId="{8299BD2D-7342-467B-8886-9ABA0D41B752}" type="pres">
      <dgm:prSet presAssocID="{B0198332-118E-4B05-8A61-789EC8E04095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032FE6-9084-4A8E-94B0-0E20DAD29FB2}" type="pres">
      <dgm:prSet presAssocID="{B0198332-118E-4B05-8A61-789EC8E04095}" presName="rootConnector" presStyleLbl="node2" presStyleIdx="7" presStyleCnt="8"/>
      <dgm:spPr/>
      <dgm:t>
        <a:bodyPr/>
        <a:lstStyle/>
        <a:p>
          <a:endParaRPr lang="ru-RU"/>
        </a:p>
      </dgm:t>
    </dgm:pt>
    <dgm:pt modelId="{F5E008F8-1D34-44CF-A399-16840943627D}" type="pres">
      <dgm:prSet presAssocID="{B0198332-118E-4B05-8A61-789EC8E04095}" presName="hierChild4" presStyleCnt="0"/>
      <dgm:spPr/>
    </dgm:pt>
    <dgm:pt modelId="{E139F5C9-5072-4516-A307-981E3F2BA309}" type="pres">
      <dgm:prSet presAssocID="{B0198332-118E-4B05-8A61-789EC8E04095}" presName="hierChild5" presStyleCnt="0"/>
      <dgm:spPr/>
    </dgm:pt>
    <dgm:pt modelId="{C38EBD7E-62E9-4E9D-97DA-D8B19659789D}" type="pres">
      <dgm:prSet presAssocID="{035CF1C3-2565-4B46-B82F-8783181A8ADB}" presName="hierChild3" presStyleCnt="0"/>
      <dgm:spPr/>
    </dgm:pt>
    <dgm:pt modelId="{30C5DEEA-BAD1-46C4-9331-950CC52E0AF8}" type="pres">
      <dgm:prSet presAssocID="{ED0DE11F-CFAC-4D67-BA42-CEB88613489A}" presName="Name111" presStyleLbl="parChTrans1D2" presStyleIdx="8" presStyleCnt="9"/>
      <dgm:spPr/>
      <dgm:t>
        <a:bodyPr/>
        <a:lstStyle/>
        <a:p>
          <a:endParaRPr lang="ru-RU"/>
        </a:p>
      </dgm:t>
    </dgm:pt>
    <dgm:pt modelId="{4AE4F74C-B452-4E1E-8FD1-A969DE0EFD0A}" type="pres">
      <dgm:prSet presAssocID="{F878D0A6-707F-4CE8-B61E-9900488AF240}" presName="hierRoot3" presStyleCnt="0">
        <dgm:presLayoutVars>
          <dgm:hierBranch val="init"/>
        </dgm:presLayoutVars>
      </dgm:prSet>
      <dgm:spPr/>
    </dgm:pt>
    <dgm:pt modelId="{2F24B870-AFA0-4CF3-8DFE-39A890E52140}" type="pres">
      <dgm:prSet presAssocID="{F878D0A6-707F-4CE8-B61E-9900488AF240}" presName="rootComposite3" presStyleCnt="0"/>
      <dgm:spPr/>
    </dgm:pt>
    <dgm:pt modelId="{654A2E3C-7795-4DF0-B601-F11C924B63A9}" type="pres">
      <dgm:prSet presAssocID="{F878D0A6-707F-4CE8-B61E-9900488AF240}" presName="rootText3" presStyleLbl="asst1" presStyleIdx="0" presStyleCnt="1" custScaleY="143161" custLinFactNeighborX="-7116" custLinFactNeighborY="-20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4EF35E-FD70-4E44-AAB6-B6A6EA339F61}" type="pres">
      <dgm:prSet presAssocID="{F878D0A6-707F-4CE8-B61E-9900488AF240}" presName="rootConnector3" presStyleLbl="asst1" presStyleIdx="0" presStyleCnt="1"/>
      <dgm:spPr/>
      <dgm:t>
        <a:bodyPr/>
        <a:lstStyle/>
        <a:p>
          <a:endParaRPr lang="ru-RU"/>
        </a:p>
      </dgm:t>
    </dgm:pt>
    <dgm:pt modelId="{655FB1B0-2B89-4876-BDE4-715B464E9118}" type="pres">
      <dgm:prSet presAssocID="{F878D0A6-707F-4CE8-B61E-9900488AF240}" presName="hierChild6" presStyleCnt="0"/>
      <dgm:spPr/>
    </dgm:pt>
    <dgm:pt modelId="{1AF230F2-3C03-4E6F-A5ED-B96A2A23F484}" type="pres">
      <dgm:prSet presAssocID="{F878D0A6-707F-4CE8-B61E-9900488AF240}" presName="hierChild7" presStyleCnt="0"/>
      <dgm:spPr/>
    </dgm:pt>
  </dgm:ptLst>
  <dgm:cxnLst>
    <dgm:cxn modelId="{63C936A9-33C0-43AB-ACA5-31EBA3E50CA1}" srcId="{035CF1C3-2565-4B46-B82F-8783181A8ADB}" destId="{8401EB9D-9F87-44C8-81E4-71363F1783FF}" srcOrd="4" destOrd="0" parTransId="{8313422E-E82F-412C-9177-DB10CEAF7358}" sibTransId="{3BBF44AF-E41F-41EA-B53D-4039F0C773F7}"/>
    <dgm:cxn modelId="{C0E1B6E2-8291-409C-8A4C-4917F199E88E}" type="presOf" srcId="{B51D5EE3-A54A-47F5-8C66-627210F1BD11}" destId="{688E644E-F3A1-4176-96D2-FB4913955D06}" srcOrd="0" destOrd="0" presId="urn:microsoft.com/office/officeart/2005/8/layout/orgChart1"/>
    <dgm:cxn modelId="{4FBBA2A2-5CFE-41D0-84D4-17F485FDE7DF}" type="presOf" srcId="{ED0DE11F-CFAC-4D67-BA42-CEB88613489A}" destId="{30C5DEEA-BAD1-46C4-9331-950CC52E0AF8}" srcOrd="0" destOrd="0" presId="urn:microsoft.com/office/officeart/2005/8/layout/orgChart1"/>
    <dgm:cxn modelId="{C814B286-782C-4D41-9E38-3EF94C292A1B}" type="presOf" srcId="{B0198332-118E-4B05-8A61-789EC8E04095}" destId="{20032FE6-9084-4A8E-94B0-0E20DAD29FB2}" srcOrd="1" destOrd="0" presId="urn:microsoft.com/office/officeart/2005/8/layout/orgChart1"/>
    <dgm:cxn modelId="{A033C913-72AA-45F2-B854-A575E7945A07}" type="presOf" srcId="{8401EB9D-9F87-44C8-81E4-71363F1783FF}" destId="{A427F2CF-9E15-4F16-B7C9-4E2D49D3CAD8}" srcOrd="0" destOrd="0" presId="urn:microsoft.com/office/officeart/2005/8/layout/orgChart1"/>
    <dgm:cxn modelId="{A0F514E9-981B-4832-8A0F-EFC61D7875FD}" srcId="{DC72CEB8-C4B3-4D2D-98F4-71FA6D7388E3}" destId="{035CF1C3-2565-4B46-B82F-8783181A8ADB}" srcOrd="0" destOrd="0" parTransId="{3B5AE912-EDFB-4AC0-861B-3DCAC6F67343}" sibTransId="{B627E103-4ACF-46F0-A723-963D170B38F8}"/>
    <dgm:cxn modelId="{CD66A927-EDF5-4A35-872A-3E1CFE3FD2A5}" type="presOf" srcId="{27425967-6BAD-4E06-85D6-E3A58CDAA25A}" destId="{8DFA7A22-C218-4E07-A868-26CD0178E953}" srcOrd="1" destOrd="0" presId="urn:microsoft.com/office/officeart/2005/8/layout/orgChart1"/>
    <dgm:cxn modelId="{FAA15369-F4A7-4262-B933-2CCD37A62726}" type="presOf" srcId="{27425967-6BAD-4E06-85D6-E3A58CDAA25A}" destId="{1AAC01E3-D67A-4988-AC1F-EF681A0F0DC6}" srcOrd="0" destOrd="0" presId="urn:microsoft.com/office/officeart/2005/8/layout/orgChart1"/>
    <dgm:cxn modelId="{E9FFCACD-82F8-4847-9E2A-D683476669D1}" type="presOf" srcId="{DC72CEB8-C4B3-4D2D-98F4-71FA6D7388E3}" destId="{4E3F6EA7-6F92-4BE0-83A5-72D92ECBE1C4}" srcOrd="0" destOrd="0" presId="urn:microsoft.com/office/officeart/2005/8/layout/orgChart1"/>
    <dgm:cxn modelId="{E751EAB5-E145-4133-A4C3-123F8C3B1D58}" type="presOf" srcId="{B0198332-118E-4B05-8A61-789EC8E04095}" destId="{8299BD2D-7342-467B-8886-9ABA0D41B752}" srcOrd="0" destOrd="0" presId="urn:microsoft.com/office/officeart/2005/8/layout/orgChart1"/>
    <dgm:cxn modelId="{4ACA216C-4CB7-41E2-8D53-155D1475A762}" type="presOf" srcId="{035CF1C3-2565-4B46-B82F-8783181A8ADB}" destId="{C4D7021D-B19B-40EF-B259-548DF20B1466}" srcOrd="1" destOrd="0" presId="urn:microsoft.com/office/officeart/2005/8/layout/orgChart1"/>
    <dgm:cxn modelId="{63FA1446-FA5A-447B-976A-9793749E55D5}" type="presOf" srcId="{9AD9CF0E-2441-40E5-A6B8-717FF672C6D3}" destId="{95F5146D-4DB2-45F7-A7D7-53AC836DA795}" srcOrd="0" destOrd="0" presId="urn:microsoft.com/office/officeart/2005/8/layout/orgChart1"/>
    <dgm:cxn modelId="{3DB7826C-6002-430E-957B-3DDA48920C49}" type="presOf" srcId="{E8CE70B0-92A2-4183-9119-758CB9BCB8E8}" destId="{9C7BF240-DD4F-4805-AC06-F5DA8CB87577}" srcOrd="1" destOrd="0" presId="urn:microsoft.com/office/officeart/2005/8/layout/orgChart1"/>
    <dgm:cxn modelId="{01A82AEB-5E5A-4FB6-A2F7-7F79D5A7C5C1}" type="presOf" srcId="{8401EB9D-9F87-44C8-81E4-71363F1783FF}" destId="{27045271-F2AC-4E76-AB4E-A16B99E17B76}" srcOrd="1" destOrd="0" presId="urn:microsoft.com/office/officeart/2005/8/layout/orgChart1"/>
    <dgm:cxn modelId="{BBE9B376-105A-436F-935D-7ED2698A2E67}" type="presOf" srcId="{81739D31-E63C-47DE-8BC5-590C4BA44DC9}" destId="{787D09C1-65BA-4BD7-A94E-9972A711F637}" srcOrd="1" destOrd="0" presId="urn:microsoft.com/office/officeart/2005/8/layout/orgChart1"/>
    <dgm:cxn modelId="{7A0F649C-31C0-4974-8D55-DBE323FFA24B}" type="presOf" srcId="{84BE441F-E7C9-4FA4-A5A5-14BBDFE36093}" destId="{6692B31A-6637-4806-8433-8DD4A1C3DEE8}" srcOrd="0" destOrd="0" presId="urn:microsoft.com/office/officeart/2005/8/layout/orgChart1"/>
    <dgm:cxn modelId="{9068151D-9933-4C05-BEA7-08812654E14E}" type="presOf" srcId="{91435A34-CC83-455E-92A0-38E5C12BA7FD}" destId="{865848EF-2F94-4ADA-9C21-E2030410C39F}" srcOrd="0" destOrd="0" presId="urn:microsoft.com/office/officeart/2005/8/layout/orgChart1"/>
    <dgm:cxn modelId="{D0E6DC21-966E-48F3-B656-01F9CAAEED65}" type="presOf" srcId="{F878D0A6-707F-4CE8-B61E-9900488AF240}" destId="{654A2E3C-7795-4DF0-B601-F11C924B63A9}" srcOrd="0" destOrd="0" presId="urn:microsoft.com/office/officeart/2005/8/layout/orgChart1"/>
    <dgm:cxn modelId="{D6A599C9-2561-444B-A977-F12BFA685A9F}" type="presOf" srcId="{84BE441F-E7C9-4FA4-A5A5-14BBDFE36093}" destId="{041CF46C-1589-418F-844A-F1D8CA60B24D}" srcOrd="1" destOrd="0" presId="urn:microsoft.com/office/officeart/2005/8/layout/orgChart1"/>
    <dgm:cxn modelId="{7815CC55-5FA7-47E0-BCDB-AF6791B1A277}" srcId="{035CF1C3-2565-4B46-B82F-8783181A8ADB}" destId="{27425967-6BAD-4E06-85D6-E3A58CDAA25A}" srcOrd="7" destOrd="0" parTransId="{B51D5EE3-A54A-47F5-8C66-627210F1BD11}" sibTransId="{E138A056-A09D-4FB5-95E4-823CFA44154A}"/>
    <dgm:cxn modelId="{E385E881-A990-4D79-BEF1-0DC59E812945}" type="presOf" srcId="{81739D31-E63C-47DE-8BC5-590C4BA44DC9}" destId="{600CB51D-9899-44DD-AD94-082C6EF88F59}" srcOrd="0" destOrd="0" presId="urn:microsoft.com/office/officeart/2005/8/layout/orgChart1"/>
    <dgm:cxn modelId="{D0702A6B-B4D7-49B2-8295-E4686A9B53CF}" srcId="{035CF1C3-2565-4B46-B82F-8783181A8ADB}" destId="{81739D31-E63C-47DE-8BC5-590C4BA44DC9}" srcOrd="5" destOrd="0" parTransId="{91435A34-CC83-455E-92A0-38E5C12BA7FD}" sibTransId="{F161C618-43D0-4B96-AF82-9A4DFDA230FC}"/>
    <dgm:cxn modelId="{025DE411-7B49-46D9-AAD1-0BEA60A856F7}" srcId="{035CF1C3-2565-4B46-B82F-8783181A8ADB}" destId="{A6D540CD-1AA4-4043-8BE8-BE93CEB347A1}" srcOrd="2" destOrd="0" parTransId="{EA8A0265-AAAA-40C6-8F05-417AF2E69587}" sibTransId="{DF4A04B8-A824-4AF5-A052-34936B0CF303}"/>
    <dgm:cxn modelId="{CE09C898-8BB1-4EC0-A78D-12EC29FAB4EA}" type="presOf" srcId="{A6D540CD-1AA4-4043-8BE8-BE93CEB347A1}" destId="{4B5255AC-8118-4ECC-8503-A11C14D2B090}" srcOrd="1" destOrd="0" presId="urn:microsoft.com/office/officeart/2005/8/layout/orgChart1"/>
    <dgm:cxn modelId="{0B9859E9-3C17-44B4-B4DA-CC6536719FE2}" type="presOf" srcId="{8313422E-E82F-412C-9177-DB10CEAF7358}" destId="{BCB3E3E1-FD8D-4736-AC85-7B06AF204C41}" srcOrd="0" destOrd="0" presId="urn:microsoft.com/office/officeart/2005/8/layout/orgChart1"/>
    <dgm:cxn modelId="{918EF160-2404-472A-A622-4F7FA15AFEFD}" srcId="{035CF1C3-2565-4B46-B82F-8783181A8ADB}" destId="{B0198332-118E-4B05-8A61-789EC8E04095}" srcOrd="8" destOrd="0" parTransId="{9AD9CF0E-2441-40E5-A6B8-717FF672C6D3}" sibTransId="{91E736D2-7A41-48EA-A37F-EEA5E34150C2}"/>
    <dgm:cxn modelId="{E326DB2E-5C2E-4063-8662-C06D5505BD4A}" type="presOf" srcId="{5BD3C35C-B6FE-4B57-A957-E2C4116F2D01}" destId="{CA25CFB2-F992-4D45-B30C-CCC24DC6372D}" srcOrd="0" destOrd="0" presId="urn:microsoft.com/office/officeart/2005/8/layout/orgChart1"/>
    <dgm:cxn modelId="{73AEF51D-B1F8-42F3-89CF-1EFCBC399983}" type="presOf" srcId="{2F1DDD44-EB21-44CA-A583-2908DAD770EE}" destId="{12F6B0D0-AF26-4AF4-A041-493770EAC97D}" srcOrd="0" destOrd="0" presId="urn:microsoft.com/office/officeart/2005/8/layout/orgChart1"/>
    <dgm:cxn modelId="{AABD81B8-3D90-4CB6-BAC8-5A7EAD22771A}" type="presOf" srcId="{035CF1C3-2565-4B46-B82F-8783181A8ADB}" destId="{36E762AD-2769-4583-ADD9-49B25E112042}" srcOrd="0" destOrd="0" presId="urn:microsoft.com/office/officeart/2005/8/layout/orgChart1"/>
    <dgm:cxn modelId="{B7CAF36C-3B47-4369-93FA-20DB5CA442F1}" type="presOf" srcId="{A6D540CD-1AA4-4043-8BE8-BE93CEB347A1}" destId="{2F7C5518-EE11-4957-8687-034BD0239C9D}" srcOrd="0" destOrd="0" presId="urn:microsoft.com/office/officeart/2005/8/layout/orgChart1"/>
    <dgm:cxn modelId="{F0D715F9-5BD3-499C-A015-E4CB17C9DBD3}" type="presOf" srcId="{9FC9B1D2-781A-43B5-882F-F941D5A42E2B}" destId="{28160A57-56A3-432D-B058-A4106D01FA2C}" srcOrd="0" destOrd="0" presId="urn:microsoft.com/office/officeart/2005/8/layout/orgChart1"/>
    <dgm:cxn modelId="{4BD132A0-2B04-428C-9B45-CFA4678CFC26}" type="presOf" srcId="{5BD3C35C-B6FE-4B57-A957-E2C4116F2D01}" destId="{CC9B5269-E652-411B-9BA4-C42E6697724A}" srcOrd="1" destOrd="0" presId="urn:microsoft.com/office/officeart/2005/8/layout/orgChart1"/>
    <dgm:cxn modelId="{7297A011-FAC4-4F28-A8E6-68B55FC5418C}" type="presOf" srcId="{E8CE70B0-92A2-4183-9119-758CB9BCB8E8}" destId="{18F48E2D-29E8-4B1D-A701-38431C48C51F}" srcOrd="0" destOrd="0" presId="urn:microsoft.com/office/officeart/2005/8/layout/orgChart1"/>
    <dgm:cxn modelId="{B85DE8DD-015B-4DEE-B3B6-AC73FB2C98E0}" type="presOf" srcId="{F878D0A6-707F-4CE8-B61E-9900488AF240}" destId="{FF4EF35E-FD70-4E44-AAB6-B6A6EA339F61}" srcOrd="1" destOrd="0" presId="urn:microsoft.com/office/officeart/2005/8/layout/orgChart1"/>
    <dgm:cxn modelId="{7CE0AEE3-C283-4F1B-8358-39EC6C9E0E2A}" type="presOf" srcId="{EA8A0265-AAAA-40C6-8F05-417AF2E69587}" destId="{0D06718D-97A4-4C36-8388-2A0B5E23AA5B}" srcOrd="0" destOrd="0" presId="urn:microsoft.com/office/officeart/2005/8/layout/orgChart1"/>
    <dgm:cxn modelId="{C7636C75-5F39-4CCD-9B78-2280662E42E9}" srcId="{035CF1C3-2565-4B46-B82F-8783181A8ADB}" destId="{5BD3C35C-B6FE-4B57-A957-E2C4116F2D01}" srcOrd="6" destOrd="0" parTransId="{9FC9B1D2-781A-43B5-882F-F941D5A42E2B}" sibTransId="{8BD0B30A-52B6-4535-99C0-DF4D784B71CA}"/>
    <dgm:cxn modelId="{E4A4F36D-352F-4EE8-8445-85BFDD103245}" type="presOf" srcId="{0E833A24-2096-43C9-89F7-BAE6D1FE0963}" destId="{2A179A60-0643-459A-ABF0-C711FDFFED02}" srcOrd="0" destOrd="0" presId="urn:microsoft.com/office/officeart/2005/8/layout/orgChart1"/>
    <dgm:cxn modelId="{F7A95E7F-288E-44FA-BC7C-F4905E696391}" srcId="{035CF1C3-2565-4B46-B82F-8783181A8ADB}" destId="{E8CE70B0-92A2-4183-9119-758CB9BCB8E8}" srcOrd="3" destOrd="0" parTransId="{2F1DDD44-EB21-44CA-A583-2908DAD770EE}" sibTransId="{B317B32D-7A14-47EA-9B4B-ABA94209E4FE}"/>
    <dgm:cxn modelId="{DB5F6750-1E3D-4D64-93FE-00E336E53E3B}" srcId="{035CF1C3-2565-4B46-B82F-8783181A8ADB}" destId="{84BE441F-E7C9-4FA4-A5A5-14BBDFE36093}" srcOrd="1" destOrd="0" parTransId="{0E833A24-2096-43C9-89F7-BAE6D1FE0963}" sibTransId="{5B81548C-1E9D-4ABF-A3B6-B8518A4607E6}"/>
    <dgm:cxn modelId="{C7DDA849-1E15-44C7-9D2D-B809A11A47A4}" srcId="{035CF1C3-2565-4B46-B82F-8783181A8ADB}" destId="{F878D0A6-707F-4CE8-B61E-9900488AF240}" srcOrd="0" destOrd="0" parTransId="{ED0DE11F-CFAC-4D67-BA42-CEB88613489A}" sibTransId="{C5EF0796-57D5-4C1C-ABAD-7155A870BDCC}"/>
    <dgm:cxn modelId="{0C4FE988-D766-4ABE-98D5-E4108D63A009}" type="presParOf" srcId="{4E3F6EA7-6F92-4BE0-83A5-72D92ECBE1C4}" destId="{0656F83B-7A08-4C08-BD6E-46C0DC68413F}" srcOrd="0" destOrd="0" presId="urn:microsoft.com/office/officeart/2005/8/layout/orgChart1"/>
    <dgm:cxn modelId="{AD5F168D-8FB3-4148-9F56-FF4356E1C6A2}" type="presParOf" srcId="{0656F83B-7A08-4C08-BD6E-46C0DC68413F}" destId="{9820AEC9-20E2-415B-9569-10E385E48B57}" srcOrd="0" destOrd="0" presId="urn:microsoft.com/office/officeart/2005/8/layout/orgChart1"/>
    <dgm:cxn modelId="{41419286-D830-44FC-91C2-287F3D42FA47}" type="presParOf" srcId="{9820AEC9-20E2-415B-9569-10E385E48B57}" destId="{36E762AD-2769-4583-ADD9-49B25E112042}" srcOrd="0" destOrd="0" presId="urn:microsoft.com/office/officeart/2005/8/layout/orgChart1"/>
    <dgm:cxn modelId="{B486095B-148D-4BE4-8F7F-D7BAB362B933}" type="presParOf" srcId="{9820AEC9-20E2-415B-9569-10E385E48B57}" destId="{C4D7021D-B19B-40EF-B259-548DF20B1466}" srcOrd="1" destOrd="0" presId="urn:microsoft.com/office/officeart/2005/8/layout/orgChart1"/>
    <dgm:cxn modelId="{006ED8C4-DDA6-419B-AF2E-F826E8CCD2FE}" type="presParOf" srcId="{0656F83B-7A08-4C08-BD6E-46C0DC68413F}" destId="{19F4440A-0EFC-4AB7-AA9B-9B89AF5C06AA}" srcOrd="1" destOrd="0" presId="urn:microsoft.com/office/officeart/2005/8/layout/orgChart1"/>
    <dgm:cxn modelId="{95876310-B06C-45FE-A4A0-9E463529BDC9}" type="presParOf" srcId="{19F4440A-0EFC-4AB7-AA9B-9B89AF5C06AA}" destId="{2A179A60-0643-459A-ABF0-C711FDFFED02}" srcOrd="0" destOrd="0" presId="urn:microsoft.com/office/officeart/2005/8/layout/orgChart1"/>
    <dgm:cxn modelId="{DD7496CF-D8B2-482D-8BDA-1AB7230216C7}" type="presParOf" srcId="{19F4440A-0EFC-4AB7-AA9B-9B89AF5C06AA}" destId="{1A4E078F-6649-4844-9CDA-974CD9A301C9}" srcOrd="1" destOrd="0" presId="urn:microsoft.com/office/officeart/2005/8/layout/orgChart1"/>
    <dgm:cxn modelId="{4DBD105E-B6C7-4EF0-AA0A-4873994D7020}" type="presParOf" srcId="{1A4E078F-6649-4844-9CDA-974CD9A301C9}" destId="{E8BCC1D5-256D-45CE-9B72-5BBFAF216CAE}" srcOrd="0" destOrd="0" presId="urn:microsoft.com/office/officeart/2005/8/layout/orgChart1"/>
    <dgm:cxn modelId="{0F839D08-3BDA-4D4F-8949-5B84541595E2}" type="presParOf" srcId="{E8BCC1D5-256D-45CE-9B72-5BBFAF216CAE}" destId="{6692B31A-6637-4806-8433-8DD4A1C3DEE8}" srcOrd="0" destOrd="0" presId="urn:microsoft.com/office/officeart/2005/8/layout/orgChart1"/>
    <dgm:cxn modelId="{C2B8D0FC-E337-441C-BDC4-DE8E0DD4E487}" type="presParOf" srcId="{E8BCC1D5-256D-45CE-9B72-5BBFAF216CAE}" destId="{041CF46C-1589-418F-844A-F1D8CA60B24D}" srcOrd="1" destOrd="0" presId="urn:microsoft.com/office/officeart/2005/8/layout/orgChart1"/>
    <dgm:cxn modelId="{90B5D1F5-6E77-4CD2-A77A-5B2051DADE90}" type="presParOf" srcId="{1A4E078F-6649-4844-9CDA-974CD9A301C9}" destId="{48DD566E-D186-4006-9D59-E7410AE1AC2F}" srcOrd="1" destOrd="0" presId="urn:microsoft.com/office/officeart/2005/8/layout/orgChart1"/>
    <dgm:cxn modelId="{A2D6A970-7744-4525-B978-00FBCD2D0186}" type="presParOf" srcId="{1A4E078F-6649-4844-9CDA-974CD9A301C9}" destId="{B836094B-5166-4ADA-A12F-F1E88A01DFFB}" srcOrd="2" destOrd="0" presId="urn:microsoft.com/office/officeart/2005/8/layout/orgChart1"/>
    <dgm:cxn modelId="{032352BF-4F70-4F7B-BE4E-86DDC91AC2D7}" type="presParOf" srcId="{19F4440A-0EFC-4AB7-AA9B-9B89AF5C06AA}" destId="{0D06718D-97A4-4C36-8388-2A0B5E23AA5B}" srcOrd="2" destOrd="0" presId="urn:microsoft.com/office/officeart/2005/8/layout/orgChart1"/>
    <dgm:cxn modelId="{47D5355F-4526-4F8C-AD9D-FC45E42DF069}" type="presParOf" srcId="{19F4440A-0EFC-4AB7-AA9B-9B89AF5C06AA}" destId="{A91E210B-CF90-4CD4-8495-C6CC73EB1F62}" srcOrd="3" destOrd="0" presId="urn:microsoft.com/office/officeart/2005/8/layout/orgChart1"/>
    <dgm:cxn modelId="{64D00790-DA9D-40BB-9D49-CEB4ADB4F066}" type="presParOf" srcId="{A91E210B-CF90-4CD4-8495-C6CC73EB1F62}" destId="{495EFBD7-6498-4A69-AC31-1C58A3C92233}" srcOrd="0" destOrd="0" presId="urn:microsoft.com/office/officeart/2005/8/layout/orgChart1"/>
    <dgm:cxn modelId="{5E28DA3E-7585-41AE-BD65-56C81B3A259C}" type="presParOf" srcId="{495EFBD7-6498-4A69-AC31-1C58A3C92233}" destId="{2F7C5518-EE11-4957-8687-034BD0239C9D}" srcOrd="0" destOrd="0" presId="urn:microsoft.com/office/officeart/2005/8/layout/orgChart1"/>
    <dgm:cxn modelId="{AB4999C2-0F57-4184-BCB1-333AE9C931A4}" type="presParOf" srcId="{495EFBD7-6498-4A69-AC31-1C58A3C92233}" destId="{4B5255AC-8118-4ECC-8503-A11C14D2B090}" srcOrd="1" destOrd="0" presId="urn:microsoft.com/office/officeart/2005/8/layout/orgChart1"/>
    <dgm:cxn modelId="{48DA07FE-4DC9-4DAE-99E4-ECEB34E6740F}" type="presParOf" srcId="{A91E210B-CF90-4CD4-8495-C6CC73EB1F62}" destId="{5185037C-4084-4E9A-A1B3-CB7E56556A48}" srcOrd="1" destOrd="0" presId="urn:microsoft.com/office/officeart/2005/8/layout/orgChart1"/>
    <dgm:cxn modelId="{BA7CF5DB-A8F2-4390-876E-E5938547A057}" type="presParOf" srcId="{A91E210B-CF90-4CD4-8495-C6CC73EB1F62}" destId="{FFAE9DE8-8224-4A87-A8CE-B9AD54AA8D36}" srcOrd="2" destOrd="0" presId="urn:microsoft.com/office/officeart/2005/8/layout/orgChart1"/>
    <dgm:cxn modelId="{77C0747C-E44E-4F64-9527-8AA5497D8FEA}" type="presParOf" srcId="{19F4440A-0EFC-4AB7-AA9B-9B89AF5C06AA}" destId="{12F6B0D0-AF26-4AF4-A041-493770EAC97D}" srcOrd="4" destOrd="0" presId="urn:microsoft.com/office/officeart/2005/8/layout/orgChart1"/>
    <dgm:cxn modelId="{003EAEF3-8742-4D53-A886-BED6C4288CBD}" type="presParOf" srcId="{19F4440A-0EFC-4AB7-AA9B-9B89AF5C06AA}" destId="{9F02690B-1D9E-47FA-A598-BF502C3C1C4A}" srcOrd="5" destOrd="0" presId="urn:microsoft.com/office/officeart/2005/8/layout/orgChart1"/>
    <dgm:cxn modelId="{F9B74C79-D009-49AA-B320-9CA865D55622}" type="presParOf" srcId="{9F02690B-1D9E-47FA-A598-BF502C3C1C4A}" destId="{374FF8DD-B153-46E7-9AD6-97A0841511AB}" srcOrd="0" destOrd="0" presId="urn:microsoft.com/office/officeart/2005/8/layout/orgChart1"/>
    <dgm:cxn modelId="{A31C97FC-1EC7-44B3-AFED-D622C753E633}" type="presParOf" srcId="{374FF8DD-B153-46E7-9AD6-97A0841511AB}" destId="{18F48E2D-29E8-4B1D-A701-38431C48C51F}" srcOrd="0" destOrd="0" presId="urn:microsoft.com/office/officeart/2005/8/layout/orgChart1"/>
    <dgm:cxn modelId="{C2639EDC-0652-43AA-A03D-024234C1CDC1}" type="presParOf" srcId="{374FF8DD-B153-46E7-9AD6-97A0841511AB}" destId="{9C7BF240-DD4F-4805-AC06-F5DA8CB87577}" srcOrd="1" destOrd="0" presId="urn:microsoft.com/office/officeart/2005/8/layout/orgChart1"/>
    <dgm:cxn modelId="{9B9747CC-DC81-41F3-B646-FD5FD51B45A4}" type="presParOf" srcId="{9F02690B-1D9E-47FA-A598-BF502C3C1C4A}" destId="{F749B8AD-46C3-4D15-B035-CD4C7D2DD6C8}" srcOrd="1" destOrd="0" presId="urn:microsoft.com/office/officeart/2005/8/layout/orgChart1"/>
    <dgm:cxn modelId="{219852D9-1628-4B5C-930F-99CCDF926146}" type="presParOf" srcId="{9F02690B-1D9E-47FA-A598-BF502C3C1C4A}" destId="{4E948C89-9D01-435F-9872-D2B4C43D6DAE}" srcOrd="2" destOrd="0" presId="urn:microsoft.com/office/officeart/2005/8/layout/orgChart1"/>
    <dgm:cxn modelId="{BC71C695-1EF8-4BE6-B63F-53A050782124}" type="presParOf" srcId="{19F4440A-0EFC-4AB7-AA9B-9B89AF5C06AA}" destId="{BCB3E3E1-FD8D-4736-AC85-7B06AF204C41}" srcOrd="6" destOrd="0" presId="urn:microsoft.com/office/officeart/2005/8/layout/orgChart1"/>
    <dgm:cxn modelId="{49466A88-39C1-465E-BAB8-7C49AE338203}" type="presParOf" srcId="{19F4440A-0EFC-4AB7-AA9B-9B89AF5C06AA}" destId="{6FBCDE67-1355-4CC6-8041-72644441D563}" srcOrd="7" destOrd="0" presId="urn:microsoft.com/office/officeart/2005/8/layout/orgChart1"/>
    <dgm:cxn modelId="{D6554A61-E6F4-458C-8D42-406C150D2B35}" type="presParOf" srcId="{6FBCDE67-1355-4CC6-8041-72644441D563}" destId="{9E1C6CCB-2CB0-4E12-9E04-8D6AABDC5A23}" srcOrd="0" destOrd="0" presId="urn:microsoft.com/office/officeart/2005/8/layout/orgChart1"/>
    <dgm:cxn modelId="{CA62524A-3BAB-4181-B87B-68FF3EA71C25}" type="presParOf" srcId="{9E1C6CCB-2CB0-4E12-9E04-8D6AABDC5A23}" destId="{A427F2CF-9E15-4F16-B7C9-4E2D49D3CAD8}" srcOrd="0" destOrd="0" presId="urn:microsoft.com/office/officeart/2005/8/layout/orgChart1"/>
    <dgm:cxn modelId="{54681F8B-B7C2-48E2-BCC7-BE779BFCE01E}" type="presParOf" srcId="{9E1C6CCB-2CB0-4E12-9E04-8D6AABDC5A23}" destId="{27045271-F2AC-4E76-AB4E-A16B99E17B76}" srcOrd="1" destOrd="0" presId="urn:microsoft.com/office/officeart/2005/8/layout/orgChart1"/>
    <dgm:cxn modelId="{622A6D77-7BA0-4507-AF31-737343768030}" type="presParOf" srcId="{6FBCDE67-1355-4CC6-8041-72644441D563}" destId="{1995D93F-98B1-4453-AD47-D0B9F9B8771D}" srcOrd="1" destOrd="0" presId="urn:microsoft.com/office/officeart/2005/8/layout/orgChart1"/>
    <dgm:cxn modelId="{3A5945A4-B593-4ACC-A103-FC69E0D347B8}" type="presParOf" srcId="{6FBCDE67-1355-4CC6-8041-72644441D563}" destId="{585687A4-C650-47A7-B5D6-3F79F1AE7A9F}" srcOrd="2" destOrd="0" presId="urn:microsoft.com/office/officeart/2005/8/layout/orgChart1"/>
    <dgm:cxn modelId="{A1A80822-18DD-4255-A259-F918FE2EC25D}" type="presParOf" srcId="{19F4440A-0EFC-4AB7-AA9B-9B89AF5C06AA}" destId="{865848EF-2F94-4ADA-9C21-E2030410C39F}" srcOrd="8" destOrd="0" presId="urn:microsoft.com/office/officeart/2005/8/layout/orgChart1"/>
    <dgm:cxn modelId="{6CA941AE-D355-4FD2-B97E-F4E7F01F3B21}" type="presParOf" srcId="{19F4440A-0EFC-4AB7-AA9B-9B89AF5C06AA}" destId="{C8B5303B-9100-4D90-A3EE-EF1D80DEE963}" srcOrd="9" destOrd="0" presId="urn:microsoft.com/office/officeart/2005/8/layout/orgChart1"/>
    <dgm:cxn modelId="{93E75493-DD54-4B2F-A411-C13D79D785BC}" type="presParOf" srcId="{C8B5303B-9100-4D90-A3EE-EF1D80DEE963}" destId="{08EFCB1C-B233-4906-AAE1-B828A5D6DD5F}" srcOrd="0" destOrd="0" presId="urn:microsoft.com/office/officeart/2005/8/layout/orgChart1"/>
    <dgm:cxn modelId="{0AC34E28-DA11-421E-A73E-C7B8F173DD16}" type="presParOf" srcId="{08EFCB1C-B233-4906-AAE1-B828A5D6DD5F}" destId="{600CB51D-9899-44DD-AD94-082C6EF88F59}" srcOrd="0" destOrd="0" presId="urn:microsoft.com/office/officeart/2005/8/layout/orgChart1"/>
    <dgm:cxn modelId="{412DFC68-42A1-45D3-A1C7-C100A42DD57E}" type="presParOf" srcId="{08EFCB1C-B233-4906-AAE1-B828A5D6DD5F}" destId="{787D09C1-65BA-4BD7-A94E-9972A711F637}" srcOrd="1" destOrd="0" presId="urn:microsoft.com/office/officeart/2005/8/layout/orgChart1"/>
    <dgm:cxn modelId="{0D69B725-6A7F-4F40-95A5-5569CD8DAB4C}" type="presParOf" srcId="{C8B5303B-9100-4D90-A3EE-EF1D80DEE963}" destId="{BD7D56DA-1344-4F22-9C21-9DF60D59A58C}" srcOrd="1" destOrd="0" presId="urn:microsoft.com/office/officeart/2005/8/layout/orgChart1"/>
    <dgm:cxn modelId="{885C7142-B506-4E25-BA17-35E6E6A0295B}" type="presParOf" srcId="{C8B5303B-9100-4D90-A3EE-EF1D80DEE963}" destId="{1DD6A0CC-F0FB-4EDB-8B29-7D110DEEB1A9}" srcOrd="2" destOrd="0" presId="urn:microsoft.com/office/officeart/2005/8/layout/orgChart1"/>
    <dgm:cxn modelId="{2A585895-1D72-41CE-AAF9-A0FEDFE5BB56}" type="presParOf" srcId="{19F4440A-0EFC-4AB7-AA9B-9B89AF5C06AA}" destId="{28160A57-56A3-432D-B058-A4106D01FA2C}" srcOrd="10" destOrd="0" presId="urn:microsoft.com/office/officeart/2005/8/layout/orgChart1"/>
    <dgm:cxn modelId="{B07CB43F-F4C5-4B16-9968-FAC381EDA4F8}" type="presParOf" srcId="{19F4440A-0EFC-4AB7-AA9B-9B89AF5C06AA}" destId="{495E4A03-F19F-49D9-A0F4-10599A9F1CF4}" srcOrd="11" destOrd="0" presId="urn:microsoft.com/office/officeart/2005/8/layout/orgChart1"/>
    <dgm:cxn modelId="{0290C912-02ED-475F-919B-0271B3E2A78C}" type="presParOf" srcId="{495E4A03-F19F-49D9-A0F4-10599A9F1CF4}" destId="{CDA47FFA-62EB-4C5A-8AE3-1B680F79EB02}" srcOrd="0" destOrd="0" presId="urn:microsoft.com/office/officeart/2005/8/layout/orgChart1"/>
    <dgm:cxn modelId="{03CDB07D-EF0C-416A-8C8F-4F6B16B0563E}" type="presParOf" srcId="{CDA47FFA-62EB-4C5A-8AE3-1B680F79EB02}" destId="{CA25CFB2-F992-4D45-B30C-CCC24DC6372D}" srcOrd="0" destOrd="0" presId="urn:microsoft.com/office/officeart/2005/8/layout/orgChart1"/>
    <dgm:cxn modelId="{B89B19B2-3ACC-4A6D-94FC-C72B1D7CF335}" type="presParOf" srcId="{CDA47FFA-62EB-4C5A-8AE3-1B680F79EB02}" destId="{CC9B5269-E652-411B-9BA4-C42E6697724A}" srcOrd="1" destOrd="0" presId="urn:microsoft.com/office/officeart/2005/8/layout/orgChart1"/>
    <dgm:cxn modelId="{B0289B78-A048-4697-A97B-920B646103E9}" type="presParOf" srcId="{495E4A03-F19F-49D9-A0F4-10599A9F1CF4}" destId="{45B465AF-6E06-40D8-97AB-1FC16469D625}" srcOrd="1" destOrd="0" presId="urn:microsoft.com/office/officeart/2005/8/layout/orgChart1"/>
    <dgm:cxn modelId="{856E6523-4480-45DE-84B2-BB70385FE626}" type="presParOf" srcId="{495E4A03-F19F-49D9-A0F4-10599A9F1CF4}" destId="{600A2115-2945-4A32-A0EA-E5F8B0B7B3A1}" srcOrd="2" destOrd="0" presId="urn:microsoft.com/office/officeart/2005/8/layout/orgChart1"/>
    <dgm:cxn modelId="{FFCCE7C5-2A31-40A3-B852-7E9F61F5464C}" type="presParOf" srcId="{19F4440A-0EFC-4AB7-AA9B-9B89AF5C06AA}" destId="{688E644E-F3A1-4176-96D2-FB4913955D06}" srcOrd="12" destOrd="0" presId="urn:microsoft.com/office/officeart/2005/8/layout/orgChart1"/>
    <dgm:cxn modelId="{6C15E4F7-48A9-40FE-A813-4918CBEAC50D}" type="presParOf" srcId="{19F4440A-0EFC-4AB7-AA9B-9B89AF5C06AA}" destId="{A35A05EE-2142-483F-9D15-A884C42CC049}" srcOrd="13" destOrd="0" presId="urn:microsoft.com/office/officeart/2005/8/layout/orgChart1"/>
    <dgm:cxn modelId="{275951B7-8F76-46E9-9335-74366A6BC205}" type="presParOf" srcId="{A35A05EE-2142-483F-9D15-A884C42CC049}" destId="{B7ADB27C-B026-4B6A-BD9B-90FEB358A76B}" srcOrd="0" destOrd="0" presId="urn:microsoft.com/office/officeart/2005/8/layout/orgChart1"/>
    <dgm:cxn modelId="{0BEC8FDE-9281-408C-9086-5AC4C0719171}" type="presParOf" srcId="{B7ADB27C-B026-4B6A-BD9B-90FEB358A76B}" destId="{1AAC01E3-D67A-4988-AC1F-EF681A0F0DC6}" srcOrd="0" destOrd="0" presId="urn:microsoft.com/office/officeart/2005/8/layout/orgChart1"/>
    <dgm:cxn modelId="{332A558B-06AF-44A3-A317-3248C517C02E}" type="presParOf" srcId="{B7ADB27C-B026-4B6A-BD9B-90FEB358A76B}" destId="{8DFA7A22-C218-4E07-A868-26CD0178E953}" srcOrd="1" destOrd="0" presId="urn:microsoft.com/office/officeart/2005/8/layout/orgChart1"/>
    <dgm:cxn modelId="{162E42DD-5160-4E94-9EE0-8FF2F0C4FBCE}" type="presParOf" srcId="{A35A05EE-2142-483F-9D15-A884C42CC049}" destId="{2688ACBA-9F7B-4434-B1E9-F2AA5A2AB8C5}" srcOrd="1" destOrd="0" presId="urn:microsoft.com/office/officeart/2005/8/layout/orgChart1"/>
    <dgm:cxn modelId="{8D73FDC4-62A2-4C4C-8934-CA54719D29F7}" type="presParOf" srcId="{A35A05EE-2142-483F-9D15-A884C42CC049}" destId="{C181FCAF-045E-4811-8A29-AB4A380A7FB8}" srcOrd="2" destOrd="0" presId="urn:microsoft.com/office/officeart/2005/8/layout/orgChart1"/>
    <dgm:cxn modelId="{9CBF7FE2-9993-4748-A7D5-8DB0B177C8AF}" type="presParOf" srcId="{19F4440A-0EFC-4AB7-AA9B-9B89AF5C06AA}" destId="{95F5146D-4DB2-45F7-A7D7-53AC836DA795}" srcOrd="14" destOrd="0" presId="urn:microsoft.com/office/officeart/2005/8/layout/orgChart1"/>
    <dgm:cxn modelId="{AE703947-D37F-4755-99FE-F31C713680F2}" type="presParOf" srcId="{19F4440A-0EFC-4AB7-AA9B-9B89AF5C06AA}" destId="{BFFB74F3-5C38-4882-92A3-A4A5C8FB0C11}" srcOrd="15" destOrd="0" presId="urn:microsoft.com/office/officeart/2005/8/layout/orgChart1"/>
    <dgm:cxn modelId="{CF1B49D9-4972-4B86-8361-6AD6B4726FBD}" type="presParOf" srcId="{BFFB74F3-5C38-4882-92A3-A4A5C8FB0C11}" destId="{DC8A613E-6153-4501-A5CA-D544E8BC5DB9}" srcOrd="0" destOrd="0" presId="urn:microsoft.com/office/officeart/2005/8/layout/orgChart1"/>
    <dgm:cxn modelId="{E8AF581A-A011-4089-8D52-CF9B6003B2BC}" type="presParOf" srcId="{DC8A613E-6153-4501-A5CA-D544E8BC5DB9}" destId="{8299BD2D-7342-467B-8886-9ABA0D41B752}" srcOrd="0" destOrd="0" presId="urn:microsoft.com/office/officeart/2005/8/layout/orgChart1"/>
    <dgm:cxn modelId="{8DC296AF-710D-40DA-8260-201ACBA70458}" type="presParOf" srcId="{DC8A613E-6153-4501-A5CA-D544E8BC5DB9}" destId="{20032FE6-9084-4A8E-94B0-0E20DAD29FB2}" srcOrd="1" destOrd="0" presId="urn:microsoft.com/office/officeart/2005/8/layout/orgChart1"/>
    <dgm:cxn modelId="{076FFE05-02C6-4E13-BD61-2162CF129356}" type="presParOf" srcId="{BFFB74F3-5C38-4882-92A3-A4A5C8FB0C11}" destId="{F5E008F8-1D34-44CF-A399-16840943627D}" srcOrd="1" destOrd="0" presId="urn:microsoft.com/office/officeart/2005/8/layout/orgChart1"/>
    <dgm:cxn modelId="{842722A6-CB95-4D3B-9BAD-8CB12AABDD9C}" type="presParOf" srcId="{BFFB74F3-5C38-4882-92A3-A4A5C8FB0C11}" destId="{E139F5C9-5072-4516-A307-981E3F2BA309}" srcOrd="2" destOrd="0" presId="urn:microsoft.com/office/officeart/2005/8/layout/orgChart1"/>
    <dgm:cxn modelId="{11138F58-892C-46AB-B8F0-31B2882DBE61}" type="presParOf" srcId="{0656F83B-7A08-4C08-BD6E-46C0DC68413F}" destId="{C38EBD7E-62E9-4E9D-97DA-D8B19659789D}" srcOrd="2" destOrd="0" presId="urn:microsoft.com/office/officeart/2005/8/layout/orgChart1"/>
    <dgm:cxn modelId="{9D092163-5EBB-4506-8EC6-CC388720E625}" type="presParOf" srcId="{C38EBD7E-62E9-4E9D-97DA-D8B19659789D}" destId="{30C5DEEA-BAD1-46C4-9331-950CC52E0AF8}" srcOrd="0" destOrd="0" presId="urn:microsoft.com/office/officeart/2005/8/layout/orgChart1"/>
    <dgm:cxn modelId="{8F572776-CDDE-4455-85D7-8C308867B829}" type="presParOf" srcId="{C38EBD7E-62E9-4E9D-97DA-D8B19659789D}" destId="{4AE4F74C-B452-4E1E-8FD1-A969DE0EFD0A}" srcOrd="1" destOrd="0" presId="urn:microsoft.com/office/officeart/2005/8/layout/orgChart1"/>
    <dgm:cxn modelId="{E6B4AEA9-E2DE-43F6-8A35-C85E8AA034F3}" type="presParOf" srcId="{4AE4F74C-B452-4E1E-8FD1-A969DE0EFD0A}" destId="{2F24B870-AFA0-4CF3-8DFE-39A890E52140}" srcOrd="0" destOrd="0" presId="urn:microsoft.com/office/officeart/2005/8/layout/orgChart1"/>
    <dgm:cxn modelId="{F79DDE6D-C2F8-4F10-9479-050F3610004F}" type="presParOf" srcId="{2F24B870-AFA0-4CF3-8DFE-39A890E52140}" destId="{654A2E3C-7795-4DF0-B601-F11C924B63A9}" srcOrd="0" destOrd="0" presId="urn:microsoft.com/office/officeart/2005/8/layout/orgChart1"/>
    <dgm:cxn modelId="{5B2B4406-9DD7-4B06-BFF2-BEB0965D05E4}" type="presParOf" srcId="{2F24B870-AFA0-4CF3-8DFE-39A890E52140}" destId="{FF4EF35E-FD70-4E44-AAB6-B6A6EA339F61}" srcOrd="1" destOrd="0" presId="urn:microsoft.com/office/officeart/2005/8/layout/orgChart1"/>
    <dgm:cxn modelId="{4A232C8C-6C67-434A-A28D-6C09CD49D844}" type="presParOf" srcId="{4AE4F74C-B452-4E1E-8FD1-A969DE0EFD0A}" destId="{655FB1B0-2B89-4876-BDE4-715B464E9118}" srcOrd="1" destOrd="0" presId="urn:microsoft.com/office/officeart/2005/8/layout/orgChart1"/>
    <dgm:cxn modelId="{DF83CDFF-2EA4-493C-97D0-4DC776A90686}" type="presParOf" srcId="{4AE4F74C-B452-4E1E-8FD1-A969DE0EFD0A}" destId="{1AF230F2-3C03-4E6F-A5ED-B96A2A23F4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5DEEA-BAD1-46C4-9331-950CC52E0AF8}">
      <dsp:nvSpPr>
        <dsp:cNvPr id="0" name=""/>
        <dsp:cNvSpPr/>
      </dsp:nvSpPr>
      <dsp:spPr>
        <a:xfrm>
          <a:off x="5218397" y="1488198"/>
          <a:ext cx="247110" cy="844634"/>
        </a:xfrm>
        <a:custGeom>
          <a:avLst/>
          <a:gdLst/>
          <a:ahLst/>
          <a:cxnLst/>
          <a:rect l="0" t="0" r="0" b="0"/>
          <a:pathLst>
            <a:path>
              <a:moveTo>
                <a:pt x="247110" y="0"/>
              </a:moveTo>
              <a:lnTo>
                <a:pt x="247110" y="844634"/>
              </a:lnTo>
              <a:lnTo>
                <a:pt x="0" y="844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5146D-4DB2-45F7-A7D7-53AC836DA795}">
      <dsp:nvSpPr>
        <dsp:cNvPr id="0" name=""/>
        <dsp:cNvSpPr/>
      </dsp:nvSpPr>
      <dsp:spPr>
        <a:xfrm>
          <a:off x="5465507" y="1488198"/>
          <a:ext cx="4801953" cy="1609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139"/>
              </a:lnTo>
              <a:lnTo>
                <a:pt x="4801953" y="1489139"/>
              </a:lnTo>
              <a:lnTo>
                <a:pt x="4801953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E644E-F3A1-4176-96D2-FB4913955D06}">
      <dsp:nvSpPr>
        <dsp:cNvPr id="0" name=""/>
        <dsp:cNvSpPr/>
      </dsp:nvSpPr>
      <dsp:spPr>
        <a:xfrm>
          <a:off x="5465507" y="1488198"/>
          <a:ext cx="3416973" cy="1609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139"/>
              </a:lnTo>
              <a:lnTo>
                <a:pt x="3416973" y="1489139"/>
              </a:lnTo>
              <a:lnTo>
                <a:pt x="3416973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60A57-56A3-432D-B058-A4106D01FA2C}">
      <dsp:nvSpPr>
        <dsp:cNvPr id="0" name=""/>
        <dsp:cNvSpPr/>
      </dsp:nvSpPr>
      <dsp:spPr>
        <a:xfrm>
          <a:off x="5465507" y="1488198"/>
          <a:ext cx="2031994" cy="1609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139"/>
              </a:lnTo>
              <a:lnTo>
                <a:pt x="2031994" y="1489139"/>
              </a:lnTo>
              <a:lnTo>
                <a:pt x="2031994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48EF-2F94-4ADA-9C21-E2030410C39F}">
      <dsp:nvSpPr>
        <dsp:cNvPr id="0" name=""/>
        <dsp:cNvSpPr/>
      </dsp:nvSpPr>
      <dsp:spPr>
        <a:xfrm>
          <a:off x="5465507" y="1488198"/>
          <a:ext cx="647014" cy="1609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139"/>
              </a:lnTo>
              <a:lnTo>
                <a:pt x="647014" y="1489139"/>
              </a:lnTo>
              <a:lnTo>
                <a:pt x="647014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3E3E1-FD8D-4736-AC85-7B06AF204C41}">
      <dsp:nvSpPr>
        <dsp:cNvPr id="0" name=""/>
        <dsp:cNvSpPr/>
      </dsp:nvSpPr>
      <dsp:spPr>
        <a:xfrm>
          <a:off x="4727542" y="1488198"/>
          <a:ext cx="737965" cy="1609323"/>
        </a:xfrm>
        <a:custGeom>
          <a:avLst/>
          <a:gdLst/>
          <a:ahLst/>
          <a:cxnLst/>
          <a:rect l="0" t="0" r="0" b="0"/>
          <a:pathLst>
            <a:path>
              <a:moveTo>
                <a:pt x="737965" y="0"/>
              </a:moveTo>
              <a:lnTo>
                <a:pt x="737965" y="1489139"/>
              </a:lnTo>
              <a:lnTo>
                <a:pt x="0" y="1489139"/>
              </a:lnTo>
              <a:lnTo>
                <a:pt x="0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6B0D0-AF26-4AF4-A041-493770EAC97D}">
      <dsp:nvSpPr>
        <dsp:cNvPr id="0" name=""/>
        <dsp:cNvSpPr/>
      </dsp:nvSpPr>
      <dsp:spPr>
        <a:xfrm>
          <a:off x="3342562" y="1488198"/>
          <a:ext cx="2122945" cy="1609323"/>
        </a:xfrm>
        <a:custGeom>
          <a:avLst/>
          <a:gdLst/>
          <a:ahLst/>
          <a:cxnLst/>
          <a:rect l="0" t="0" r="0" b="0"/>
          <a:pathLst>
            <a:path>
              <a:moveTo>
                <a:pt x="2122945" y="0"/>
              </a:moveTo>
              <a:lnTo>
                <a:pt x="2122945" y="1489139"/>
              </a:lnTo>
              <a:lnTo>
                <a:pt x="0" y="1489139"/>
              </a:lnTo>
              <a:lnTo>
                <a:pt x="0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6718D-97A4-4C36-8388-2A0B5E23AA5B}">
      <dsp:nvSpPr>
        <dsp:cNvPr id="0" name=""/>
        <dsp:cNvSpPr/>
      </dsp:nvSpPr>
      <dsp:spPr>
        <a:xfrm>
          <a:off x="1957583" y="1488198"/>
          <a:ext cx="3507924" cy="1609323"/>
        </a:xfrm>
        <a:custGeom>
          <a:avLst/>
          <a:gdLst/>
          <a:ahLst/>
          <a:cxnLst/>
          <a:rect l="0" t="0" r="0" b="0"/>
          <a:pathLst>
            <a:path>
              <a:moveTo>
                <a:pt x="3507924" y="0"/>
              </a:moveTo>
              <a:lnTo>
                <a:pt x="3507924" y="1489139"/>
              </a:lnTo>
              <a:lnTo>
                <a:pt x="0" y="1489139"/>
              </a:lnTo>
              <a:lnTo>
                <a:pt x="0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79A60-0643-459A-ABF0-C711FDFFED02}">
      <dsp:nvSpPr>
        <dsp:cNvPr id="0" name=""/>
        <dsp:cNvSpPr/>
      </dsp:nvSpPr>
      <dsp:spPr>
        <a:xfrm>
          <a:off x="572603" y="1488198"/>
          <a:ext cx="4892904" cy="1609323"/>
        </a:xfrm>
        <a:custGeom>
          <a:avLst/>
          <a:gdLst/>
          <a:ahLst/>
          <a:cxnLst/>
          <a:rect l="0" t="0" r="0" b="0"/>
          <a:pathLst>
            <a:path>
              <a:moveTo>
                <a:pt x="4892904" y="0"/>
              </a:moveTo>
              <a:lnTo>
                <a:pt x="4892904" y="1489139"/>
              </a:lnTo>
              <a:lnTo>
                <a:pt x="0" y="1489139"/>
              </a:lnTo>
              <a:lnTo>
                <a:pt x="0" y="1609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762AD-2769-4583-ADD9-49B25E112042}">
      <dsp:nvSpPr>
        <dsp:cNvPr id="0" name=""/>
        <dsp:cNvSpPr/>
      </dsp:nvSpPr>
      <dsp:spPr>
        <a:xfrm>
          <a:off x="3459805" y="754273"/>
          <a:ext cx="4011404" cy="73392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solidFill>
                <a:schemeClr val="tx2">
                  <a:lumMod val="10000"/>
                </a:schemeClr>
              </a:solidFill>
            </a:rPr>
            <a:t>ОТДЕЛ КУЛЬТУРЫ, СПОРТА, МОЛОДЕЖНОЙ ПОЛИТИКИ И СОЦИАЛЬНЫХ ПРОГРАММ АДМИНИСТРАЦИИ СГО</a:t>
          </a:r>
        </a:p>
      </dsp:txBody>
      <dsp:txXfrm>
        <a:off x="3459805" y="754273"/>
        <a:ext cx="4011404" cy="733924"/>
      </dsp:txXfrm>
    </dsp:sp>
    <dsp:sp modelId="{6692B31A-6637-4806-8433-8DD4A1C3DEE8}">
      <dsp:nvSpPr>
        <dsp:cNvPr id="0" name=""/>
        <dsp:cNvSpPr/>
      </dsp:nvSpPr>
      <dsp:spPr>
        <a:xfrm>
          <a:off x="297" y="3097522"/>
          <a:ext cx="1144611" cy="913737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ДВОРЕЦ КУЛЬТУРЫ "СОВРЕМЕННИК"</a:t>
          </a:r>
          <a:endParaRPr lang="ru-RU" sz="900" kern="1200" dirty="0"/>
        </a:p>
      </dsp:txBody>
      <dsp:txXfrm>
        <a:off x="297" y="3097522"/>
        <a:ext cx="1144611" cy="913737"/>
      </dsp:txXfrm>
    </dsp:sp>
    <dsp:sp modelId="{2F7C5518-EE11-4957-8687-034BD0239C9D}">
      <dsp:nvSpPr>
        <dsp:cNvPr id="0" name=""/>
        <dsp:cNvSpPr/>
      </dsp:nvSpPr>
      <dsp:spPr>
        <a:xfrm>
          <a:off x="1385277" y="3097522"/>
          <a:ext cx="1144611" cy="94187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ДОМ КУЛЬТУРЫ «МАЛАХИТ», ПОС. ЧЕРЕМУХОВО</a:t>
          </a:r>
          <a:endParaRPr lang="ru-RU" sz="900" kern="1200" dirty="0"/>
        </a:p>
      </dsp:txBody>
      <dsp:txXfrm>
        <a:off x="1385277" y="3097522"/>
        <a:ext cx="1144611" cy="941877"/>
      </dsp:txXfrm>
    </dsp:sp>
    <dsp:sp modelId="{18F48E2D-29E8-4B1D-A701-38431C48C51F}">
      <dsp:nvSpPr>
        <dsp:cNvPr id="0" name=""/>
        <dsp:cNvSpPr/>
      </dsp:nvSpPr>
      <dsp:spPr>
        <a:xfrm>
          <a:off x="2770257" y="3097522"/>
          <a:ext cx="1144611" cy="57230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ДОМ КУЛЬТУРЫ «ГОРНЯК», ПОС. КАЛЬЯ</a:t>
          </a:r>
          <a:endParaRPr lang="ru-RU" sz="900" kern="1200" dirty="0"/>
        </a:p>
      </dsp:txBody>
      <dsp:txXfrm>
        <a:off x="2770257" y="3097522"/>
        <a:ext cx="1144611" cy="572305"/>
      </dsp:txXfrm>
    </dsp:sp>
    <dsp:sp modelId="{A427F2CF-9E15-4F16-B7C9-4E2D49D3CAD8}">
      <dsp:nvSpPr>
        <dsp:cNvPr id="0" name=""/>
        <dsp:cNvSpPr/>
      </dsp:nvSpPr>
      <dsp:spPr>
        <a:xfrm>
          <a:off x="4155236" y="3097522"/>
          <a:ext cx="1144611" cy="783875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ДЕТСКИЙ ЮНОШЕСКИЙ ДОСУГОВЫЙ ЦЕНТР «РОВЕСНИК», ПОС. ТРЕТИЙ СЕВЕРНЫЙ</a:t>
          </a:r>
          <a:endParaRPr lang="ru-RU" sz="900" kern="1200" dirty="0"/>
        </a:p>
      </dsp:txBody>
      <dsp:txXfrm>
        <a:off x="4155236" y="3097522"/>
        <a:ext cx="1144611" cy="783875"/>
      </dsp:txXfrm>
    </dsp:sp>
    <dsp:sp modelId="{600CB51D-9899-44DD-AD94-082C6EF88F59}">
      <dsp:nvSpPr>
        <dsp:cNvPr id="0" name=""/>
        <dsp:cNvSpPr/>
      </dsp:nvSpPr>
      <dsp:spPr>
        <a:xfrm>
          <a:off x="5540216" y="3097522"/>
          <a:ext cx="1144611" cy="820262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КЛУБ «СОСНОВЫЙ БОР», ПОС. БАЯНОВКА</a:t>
          </a:r>
          <a:endParaRPr lang="ru-RU" sz="900" kern="1200" dirty="0"/>
        </a:p>
      </dsp:txBody>
      <dsp:txXfrm>
        <a:off x="5540216" y="3097522"/>
        <a:ext cx="1144611" cy="820262"/>
      </dsp:txXfrm>
    </dsp:sp>
    <dsp:sp modelId="{CA25CFB2-F992-4D45-B30C-CCC24DC6372D}">
      <dsp:nvSpPr>
        <dsp:cNvPr id="0" name=""/>
        <dsp:cNvSpPr/>
      </dsp:nvSpPr>
      <dsp:spPr>
        <a:xfrm>
          <a:off x="6925196" y="3097522"/>
          <a:ext cx="1144611" cy="572305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КЛУБ «РАДУГА», ПОС. ПОКРОВСК-УРАЛЬСКИЙ</a:t>
          </a:r>
          <a:endParaRPr lang="ru-RU" sz="900" kern="1200" dirty="0"/>
        </a:p>
      </dsp:txBody>
      <dsp:txXfrm>
        <a:off x="6925196" y="3097522"/>
        <a:ext cx="1144611" cy="572305"/>
      </dsp:txXfrm>
    </dsp:sp>
    <dsp:sp modelId="{1AAC01E3-D67A-4988-AC1F-EF681A0F0DC6}">
      <dsp:nvSpPr>
        <dsp:cNvPr id="0" name=""/>
        <dsp:cNvSpPr/>
      </dsp:nvSpPr>
      <dsp:spPr>
        <a:xfrm>
          <a:off x="8310176" y="3097522"/>
          <a:ext cx="1144611" cy="572305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КЛУБ ПОС. СОСЬВА</a:t>
          </a:r>
          <a:endParaRPr lang="ru-RU" sz="900" kern="1200" dirty="0"/>
        </a:p>
      </dsp:txBody>
      <dsp:txXfrm>
        <a:off x="8310176" y="3097522"/>
        <a:ext cx="1144611" cy="572305"/>
      </dsp:txXfrm>
    </dsp:sp>
    <dsp:sp modelId="{8299BD2D-7342-467B-8886-9ABA0D41B752}">
      <dsp:nvSpPr>
        <dsp:cNvPr id="0" name=""/>
        <dsp:cNvSpPr/>
      </dsp:nvSpPr>
      <dsp:spPr>
        <a:xfrm>
          <a:off x="9695155" y="3097522"/>
          <a:ext cx="1144611" cy="572305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КЛУБ С. ВСЕВОЛОДО-БЛАГОДАТСКОЕ</a:t>
          </a:r>
          <a:endParaRPr lang="ru-RU" sz="900" kern="1200" dirty="0"/>
        </a:p>
      </dsp:txBody>
      <dsp:txXfrm>
        <a:off x="9695155" y="3097522"/>
        <a:ext cx="1144611" cy="572305"/>
      </dsp:txXfrm>
    </dsp:sp>
    <dsp:sp modelId="{654A2E3C-7795-4DF0-B601-F11C924B63A9}">
      <dsp:nvSpPr>
        <dsp:cNvPr id="0" name=""/>
        <dsp:cNvSpPr/>
      </dsp:nvSpPr>
      <dsp:spPr>
        <a:xfrm>
          <a:off x="4073786" y="1923173"/>
          <a:ext cx="1144611" cy="81931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МАУК </a:t>
          </a:r>
          <a:r>
            <a:rPr lang="ru-RU" sz="900" b="1" kern="1200" dirty="0" err="1" smtClean="0"/>
            <a:t>ЦКиИ</a:t>
          </a:r>
          <a:endParaRPr lang="ru-RU" sz="900" b="1" kern="1200" dirty="0"/>
        </a:p>
      </dsp:txBody>
      <dsp:txXfrm>
        <a:off x="4073786" y="1923173"/>
        <a:ext cx="1144611" cy="819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3AB5D-5BCC-44B6-A4CA-5E1F60C48F3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529EA-ADC4-4B01-804A-5BB1B32E5E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52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84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1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30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231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9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34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40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46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7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4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4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3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4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4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9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30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C311-BA7B-492A-A980-A6FE633E1BCB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DBBF-8695-4644-8B1A-8827ACDC9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78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  <p:sldLayoutId id="2147484174" r:id="rId13"/>
    <p:sldLayoutId id="2147484175" r:id="rId14"/>
    <p:sldLayoutId id="2147484176" r:id="rId15"/>
    <p:sldLayoutId id="2147484177" r:id="rId16"/>
    <p:sldLayoutId id="214748417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263F9-D9A4-4E4A-849E-7C001B957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490" y="1334279"/>
            <a:ext cx="11159412" cy="357534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ДЕЯТЕЛЬНОСТЬ 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Муниципального автономного учреждения культуры «Центр культуры и искусства»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3A2375-FA0D-4A0B-A852-17B9ADCE7E90}"/>
              </a:ext>
            </a:extLst>
          </p:cNvPr>
          <p:cNvSpPr txBox="1"/>
          <p:nvPr/>
        </p:nvSpPr>
        <p:spPr>
          <a:xfrm>
            <a:off x="5303974" y="6488668"/>
            <a:ext cx="430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Североуральск,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2022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B30C3-A896-48C9-9B7A-B5E9E7CC6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0" y="62440"/>
            <a:ext cx="7759672" cy="1344329"/>
          </a:xfrm>
        </p:spPr>
        <p:txBody>
          <a:bodyPr>
            <a:noAutofit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Цели и задачи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работы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учреждения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8274C-2378-4594-8374-4347C42F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06770"/>
            <a:ext cx="10820400" cy="513470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chemeClr val="tx2">
                    <a:lumMod val="10000"/>
                  </a:schemeClr>
                </a:solidFill>
              </a:rPr>
              <a:t>Цели:</a:t>
            </a:r>
            <a:endParaRPr lang="ru-RU" sz="3000" b="1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развитие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, удовлетворение духовных и эстетических потребностей и интересов населения Североуральского городского округа; </a:t>
            </a: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организация досуга и приобщение жителей Североуральского городского округа к творчеству, культурному развитию, любительскому искусству и ремеслам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tx2">
                    <a:lumMod val="10000"/>
                  </a:schemeClr>
                </a:solidFill>
              </a:rPr>
              <a:t>Задачи</a:t>
            </a:r>
            <a:r>
              <a:rPr lang="ru-RU" sz="3000" b="1" dirty="0">
                <a:solidFill>
                  <a:schemeClr val="tx2">
                    <a:lumMod val="10000"/>
                  </a:schemeClr>
                </a:solidFill>
              </a:rPr>
              <a:t>: </a:t>
            </a: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создание и развитие творческого и ресурсного потенциала для обеспечения культурной, просветительской, досуговой деятельности разных видов и форм через объединение функций Учреждения; </a:t>
            </a: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всестороннее духовное и  творческое развитие личности, поддержка деятельности клубных формирований и любительских объединений, способствующих снятию социальной напряженности; </a:t>
            </a: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совершенствование форм досуговой  деятельности, вовлечение в культурную, просветительскую, воспитательную и досуговую деятельность максимально возможного числа жителей города Североуральска и разных социально-возрастных групп.</a:t>
            </a:r>
          </a:p>
          <a:p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3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05588-475F-47FA-B891-A1983200D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537" y="525223"/>
            <a:ext cx="10279463" cy="10945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ВИДЫ ОСНОВНОЙ ДЕЯТЕЛЬНОСТИ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B9FFD4B-B586-49E9-B52E-B339D281AC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527790"/>
              </p:ext>
            </p:extLst>
          </p:nvPr>
        </p:nvGraphicFramePr>
        <p:xfrm>
          <a:off x="525780" y="1619795"/>
          <a:ext cx="11140440" cy="481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0440">
                  <a:extLst>
                    <a:ext uri="{9D8B030D-6E8A-4147-A177-3AD203B41FA5}">
                      <a16:colId xmlns:a16="http://schemas.microsoft.com/office/drawing/2014/main" val="1323159126"/>
                    </a:ext>
                  </a:extLst>
                </a:gridCol>
              </a:tblGrid>
              <a:tr h="1264081">
                <a:tc>
                  <a:txBody>
                    <a:bodyPr/>
                    <a:lstStyle/>
                    <a:p>
                      <a:r>
                        <a:rPr lang="ru-RU" sz="2400" b="1" kern="1200" cap="all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создание, организация и развитие деятельности клубных формирований и любительских объединений по культурно-познавательным, художественно-творческим, просветительским и иным интересам;</a:t>
                      </a:r>
                      <a:endParaRPr lang="ru-RU" sz="2400" b="1" kern="1200" cap="all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061447"/>
                  </a:ext>
                </a:extLst>
              </a:tr>
              <a:tr h="1343362">
                <a:tc>
                  <a:txBody>
                    <a:bodyPr/>
                    <a:lstStyle/>
                    <a:p>
                      <a:r>
                        <a:rPr lang="ru-RU" sz="2400" b="1" kern="1200" cap="all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обеспечение деятельности народных, образцовых коллективов и кружков</a:t>
                      </a:r>
                      <a:endParaRPr lang="ru-RU" sz="2400" b="1" kern="1200" cap="all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550716"/>
                  </a:ext>
                </a:extLst>
              </a:tr>
              <a:tr h="954797">
                <a:tc>
                  <a:txBody>
                    <a:bodyPr/>
                    <a:lstStyle/>
                    <a:p>
                      <a:r>
                        <a:rPr lang="ru-RU" sz="2400" b="1" kern="1200" cap="all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проведение культурно-массовых мероприятий, в том числе: фестивалей, конкурсов, смотров, народных гуляний, выставок, концертов, спектаклей и других форм показа результатов творческой деятельности клубных формирований и творческих коллективов Учреждения</a:t>
                      </a:r>
                      <a:endParaRPr lang="ru-RU" sz="2400" b="1" kern="1200" cap="all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830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49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F8FB7-9305-4937-A8CC-CB4E9286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146" y="70338"/>
            <a:ext cx="7346182" cy="141924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СТРУКТУРА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9A9E4E21-F547-4F94-8E03-F5DA62B38A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91723"/>
              </p:ext>
            </p:extLst>
          </p:nvPr>
        </p:nvGraphicFramePr>
        <p:xfrm>
          <a:off x="1002890" y="1489587"/>
          <a:ext cx="10840065" cy="510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36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Добровольчество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97380"/>
            <a:ext cx="10820400" cy="42748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Волонтёры культуры: </a:t>
            </a:r>
          </a:p>
          <a:p>
            <a:pPr marL="0" indent="0">
              <a:buNone/>
            </a:pP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Помощь волонтёров необходима администраторам:</a:t>
            </a:r>
          </a:p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размещение рекламы на информационных стендах в образовательных учреждениях, информационных стойках в общественных местах; </a:t>
            </a:r>
          </a:p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раздача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буклетов;</a:t>
            </a:r>
          </a:p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измерение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температуры до мероприятия; </a:t>
            </a:r>
          </a:p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навигация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по Дворцу культуры;</a:t>
            </a:r>
          </a:p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информирование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участников и зрителей во время мероприятий;</a:t>
            </a:r>
          </a:p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сопровождение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людей с ограниченными возможностями здоровья и людей старшего поколения во Дворце культуры; </a:t>
            </a:r>
          </a:p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организационная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помощь работникам Дворца;</a:t>
            </a:r>
          </a:p>
          <a:p>
            <a:r>
              <a:rPr lang="ru-RU" sz="3100" b="1" smtClean="0">
                <a:solidFill>
                  <a:schemeClr val="accent1">
                    <a:lumMod val="50000"/>
                  </a:schemeClr>
                </a:solidFill>
              </a:rPr>
              <a:t>подготовка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и проведение интерактивных программ для посетителей;</a:t>
            </a:r>
          </a:p>
          <a:p>
            <a:pPr marL="0" indent="0">
              <a:buNone/>
            </a:pP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Привлечённые волонтёры – артисты: поют, танцуют, помогают ведущему в организации игр, конкурсов, хороводов, обрядов, викторин, </a:t>
            </a:r>
            <a:r>
              <a:rPr lang="ru-RU" sz="3100" b="1" dirty="0" err="1">
                <a:solidFill>
                  <a:schemeClr val="accent1">
                    <a:lumMod val="50000"/>
                  </a:schemeClr>
                </a:solidFill>
              </a:rPr>
              <a:t>интерактива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, живого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25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C78F9-A527-45F5-8EB0-ADFDAF29F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7" y="1803405"/>
            <a:ext cx="11525458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35484712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Другая 4">
      <a:dk1>
        <a:srgbClr val="C3FEE6"/>
      </a:dk1>
      <a:lt1>
        <a:srgbClr val="003760"/>
      </a:lt1>
      <a:dk2>
        <a:srgbClr val="454545"/>
      </a:dk2>
      <a:lt2>
        <a:srgbClr val="DADADA"/>
      </a:lt2>
      <a:accent1>
        <a:srgbClr val="0070C0"/>
      </a:accent1>
      <a:accent2>
        <a:srgbClr val="009C5D"/>
      </a:accent2>
      <a:accent3>
        <a:srgbClr val="E1D126"/>
      </a:accent3>
      <a:accent4>
        <a:srgbClr val="FA5F1A"/>
      </a:accent4>
      <a:accent5>
        <a:srgbClr val="FF0000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2374</TotalTime>
  <Words>262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След самолета</vt:lpstr>
      <vt:lpstr>ДЕЯТЕЛЬНОСТЬ  Муниципального автономного учреждения культуры «Центр культуры и искусства»</vt:lpstr>
      <vt:lpstr>  Цели и задачи работы учреждения </vt:lpstr>
      <vt:lpstr>ВИДЫ ОСНОВНОЙ ДЕЯТЕЛЬНОСТИ </vt:lpstr>
      <vt:lpstr>СТРУКТУРА</vt:lpstr>
      <vt:lpstr>Добровольчество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временного трудоустройства несовершеннолетних граждан  в свободное от учебы время  в североуральском городском округе</dc:title>
  <dc:creator>ma.zdan@dnevnik.ru</dc:creator>
  <cp:lastModifiedBy>User Test</cp:lastModifiedBy>
  <cp:revision>60</cp:revision>
  <dcterms:created xsi:type="dcterms:W3CDTF">2017-12-11T07:57:04Z</dcterms:created>
  <dcterms:modified xsi:type="dcterms:W3CDTF">2022-09-22T08:21:47Z</dcterms:modified>
</cp:coreProperties>
</file>