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7" r:id="rId2"/>
    <p:sldId id="301" r:id="rId3"/>
    <p:sldId id="302" r:id="rId4"/>
    <p:sldId id="303" r:id="rId5"/>
    <p:sldId id="304" r:id="rId6"/>
    <p:sldId id="305" r:id="rId7"/>
    <p:sldId id="306" r:id="rId8"/>
    <p:sldId id="300" r:id="rId9"/>
    <p:sldId id="307" r:id="rId10"/>
    <p:sldId id="308" r:id="rId11"/>
    <p:sldId id="309" r:id="rId12"/>
    <p:sldId id="310" r:id="rId13"/>
    <p:sldId id="311" r:id="rId14"/>
  </p:sldIdLst>
  <p:sldSz cx="10440988" cy="7561263"/>
  <p:notesSz cx="6858000" cy="9144000"/>
  <p:defaultTextStyle>
    <a:defPPr>
      <a:defRPr lang="ru-RU"/>
    </a:defPPr>
    <a:lvl1pPr marL="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435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870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4305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5740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7175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8610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60045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114800" algn="l" defTabSz="10287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28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CA8"/>
    <a:srgbClr val="6893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43" autoAdjust="0"/>
    <p:restoredTop sz="94660"/>
  </p:normalViewPr>
  <p:slideViewPr>
    <p:cSldViewPr>
      <p:cViewPr varScale="1">
        <p:scale>
          <a:sx n="72" d="100"/>
          <a:sy n="72" d="100"/>
        </p:scale>
        <p:origin x="60" y="342"/>
      </p:cViewPr>
      <p:guideLst>
        <p:guide orient="horz" pos="2382"/>
        <p:guide pos="328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1FDB76-FEE3-4A14-B353-3E829944ACC7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62038" y="685800"/>
            <a:ext cx="47339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18997-96BB-4D58-B9A1-571E35B773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668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287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14350" algn="l" defTabSz="10287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28700" algn="l" defTabSz="10287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43050" algn="l" defTabSz="10287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57400" algn="l" defTabSz="10287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571750" algn="l" defTabSz="10287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086100" algn="l" defTabSz="10287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00450" algn="l" defTabSz="10287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14800" algn="l" defTabSz="10287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62038" y="685800"/>
            <a:ext cx="47339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EF3D4E-2BBA-4505-BD8F-C96E66BE262A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3053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3074" y="2348893"/>
            <a:ext cx="8874840" cy="1620771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6148" y="4284716"/>
            <a:ext cx="7308692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86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00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EAA0D-5ACC-4020-A554-EC316184E7C8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32775-9538-454D-847C-CACC320423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EAA0D-5ACC-4020-A554-EC316184E7C8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32775-9538-454D-847C-CACC320423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69716" y="302802"/>
            <a:ext cx="2349222" cy="645157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2050" y="302802"/>
            <a:ext cx="6873650" cy="645157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EAA0D-5ACC-4020-A554-EC316184E7C8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32775-9538-454D-847C-CACC320423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EAA0D-5ACC-4020-A554-EC316184E7C8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32775-9538-454D-847C-CACC320423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4766" y="4858812"/>
            <a:ext cx="8874840" cy="1501751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4766" y="3204786"/>
            <a:ext cx="887484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1435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EAA0D-5ACC-4020-A554-EC316184E7C8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32775-9538-454D-847C-CACC320423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22050" y="1764295"/>
            <a:ext cx="4611436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07502" y="1764295"/>
            <a:ext cx="4611436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EAA0D-5ACC-4020-A554-EC316184E7C8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32775-9538-454D-847C-CACC320423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2049" y="1692533"/>
            <a:ext cx="4613250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300" b="1"/>
            </a:lvl2pPr>
            <a:lvl3pPr marL="1028700" indent="0">
              <a:buNone/>
              <a:defRPr sz="2000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2049" y="2397901"/>
            <a:ext cx="4613250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03877" y="1692533"/>
            <a:ext cx="4615062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300" b="1"/>
            </a:lvl2pPr>
            <a:lvl3pPr marL="1028700" indent="0">
              <a:buNone/>
              <a:defRPr sz="2000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03877" y="2397901"/>
            <a:ext cx="4615062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EAA0D-5ACC-4020-A554-EC316184E7C8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32775-9538-454D-847C-CACC320423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EAA0D-5ACC-4020-A554-EC316184E7C8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32775-9538-454D-847C-CACC320423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EAA0D-5ACC-4020-A554-EC316184E7C8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32775-9538-454D-847C-CACC320423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50" y="301050"/>
            <a:ext cx="3435013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82136" y="301051"/>
            <a:ext cx="5836802" cy="6453328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2050" y="1582265"/>
            <a:ext cx="3435013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14350" indent="0">
              <a:buNone/>
              <a:defRPr sz="1400"/>
            </a:lvl2pPr>
            <a:lvl3pPr marL="1028700" indent="0">
              <a:buNone/>
              <a:defRPr sz="1100"/>
            </a:lvl3pPr>
            <a:lvl4pPr marL="1543050" indent="0">
              <a:buNone/>
              <a:defRPr sz="1000"/>
            </a:lvl4pPr>
            <a:lvl5pPr marL="2057400" indent="0">
              <a:buNone/>
              <a:defRPr sz="1000"/>
            </a:lvl5pPr>
            <a:lvl6pPr marL="2571750" indent="0">
              <a:buNone/>
              <a:defRPr sz="1000"/>
            </a:lvl6pPr>
            <a:lvl7pPr marL="3086100" indent="0">
              <a:buNone/>
              <a:defRPr sz="1000"/>
            </a:lvl7pPr>
            <a:lvl8pPr marL="3600450" indent="0">
              <a:buNone/>
              <a:defRPr sz="1000"/>
            </a:lvl8pPr>
            <a:lvl9pPr marL="41148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EAA0D-5ACC-4020-A554-EC316184E7C8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32775-9538-454D-847C-CACC320423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6507" y="5292884"/>
            <a:ext cx="6264593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46507" y="675613"/>
            <a:ext cx="6264593" cy="4536758"/>
          </a:xfrm>
        </p:spPr>
        <p:txBody>
          <a:bodyPr/>
          <a:lstStyle>
            <a:lvl1pPr marL="0" indent="0">
              <a:buNone/>
              <a:defRPr sz="3600"/>
            </a:lvl1pPr>
            <a:lvl2pPr marL="514350" indent="0">
              <a:buNone/>
              <a:defRPr sz="3200"/>
            </a:lvl2pPr>
            <a:lvl3pPr marL="1028700" indent="0">
              <a:buNone/>
              <a:defRPr sz="2700"/>
            </a:lvl3pPr>
            <a:lvl4pPr marL="1543050" indent="0">
              <a:buNone/>
              <a:defRPr sz="2300"/>
            </a:lvl4pPr>
            <a:lvl5pPr marL="2057400" indent="0">
              <a:buNone/>
              <a:defRPr sz="2300"/>
            </a:lvl5pPr>
            <a:lvl6pPr marL="2571750" indent="0">
              <a:buNone/>
              <a:defRPr sz="2300"/>
            </a:lvl6pPr>
            <a:lvl7pPr marL="3086100" indent="0">
              <a:buNone/>
              <a:defRPr sz="2300"/>
            </a:lvl7pPr>
            <a:lvl8pPr marL="3600450" indent="0">
              <a:buNone/>
              <a:defRPr sz="2300"/>
            </a:lvl8pPr>
            <a:lvl9pPr marL="4114800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46507" y="5917739"/>
            <a:ext cx="6264593" cy="887398"/>
          </a:xfrm>
        </p:spPr>
        <p:txBody>
          <a:bodyPr/>
          <a:lstStyle>
            <a:lvl1pPr marL="0" indent="0">
              <a:buNone/>
              <a:defRPr sz="1600"/>
            </a:lvl1pPr>
            <a:lvl2pPr marL="514350" indent="0">
              <a:buNone/>
              <a:defRPr sz="1400"/>
            </a:lvl2pPr>
            <a:lvl3pPr marL="1028700" indent="0">
              <a:buNone/>
              <a:defRPr sz="1100"/>
            </a:lvl3pPr>
            <a:lvl4pPr marL="1543050" indent="0">
              <a:buNone/>
              <a:defRPr sz="1000"/>
            </a:lvl4pPr>
            <a:lvl5pPr marL="2057400" indent="0">
              <a:buNone/>
              <a:defRPr sz="1000"/>
            </a:lvl5pPr>
            <a:lvl6pPr marL="2571750" indent="0">
              <a:buNone/>
              <a:defRPr sz="1000"/>
            </a:lvl6pPr>
            <a:lvl7pPr marL="3086100" indent="0">
              <a:buNone/>
              <a:defRPr sz="1000"/>
            </a:lvl7pPr>
            <a:lvl8pPr marL="3600450" indent="0">
              <a:buNone/>
              <a:defRPr sz="1000"/>
            </a:lvl8pPr>
            <a:lvl9pPr marL="41148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EAA0D-5ACC-4020-A554-EC316184E7C8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32775-9538-454D-847C-CACC320423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050" y="302801"/>
            <a:ext cx="9396889" cy="1260211"/>
          </a:xfrm>
          <a:prstGeom prst="rect">
            <a:avLst/>
          </a:prstGeom>
        </p:spPr>
        <p:txBody>
          <a:bodyPr vert="horz" lIns="102870" tIns="51435" rIns="102870" bIns="51435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2050" y="1764295"/>
            <a:ext cx="9396889" cy="4990084"/>
          </a:xfrm>
          <a:prstGeom prst="rect">
            <a:avLst/>
          </a:prstGeom>
        </p:spPr>
        <p:txBody>
          <a:bodyPr vert="horz" lIns="102870" tIns="51435" rIns="102870" bIns="51435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22049" y="7008171"/>
            <a:ext cx="2436231" cy="402567"/>
          </a:xfrm>
          <a:prstGeom prst="rect">
            <a:avLst/>
          </a:prstGeom>
        </p:spPr>
        <p:txBody>
          <a:bodyPr vert="horz" lIns="102870" tIns="51435" rIns="102870" bIns="5143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EAA0D-5ACC-4020-A554-EC316184E7C8}" type="datetimeFigureOut">
              <a:rPr lang="ru-RU" smtClean="0"/>
              <a:pPr/>
              <a:t>14.12.2020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67338" y="7008171"/>
            <a:ext cx="3306313" cy="402567"/>
          </a:xfrm>
          <a:prstGeom prst="rect">
            <a:avLst/>
          </a:prstGeom>
        </p:spPr>
        <p:txBody>
          <a:bodyPr vert="horz" lIns="102870" tIns="51435" rIns="102870" bIns="5143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482708" y="7008171"/>
            <a:ext cx="2436231" cy="402567"/>
          </a:xfrm>
          <a:prstGeom prst="rect">
            <a:avLst/>
          </a:prstGeom>
        </p:spPr>
        <p:txBody>
          <a:bodyPr vert="horz" lIns="102870" tIns="51435" rIns="102870" bIns="5143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32775-9538-454D-847C-CACC320423D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287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5763" indent="-385763" algn="l" defTabSz="10287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5819" indent="-321469" algn="l" defTabSz="10287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1028700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1028700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instagram.com/nkf_dorogami_dobra_s_yamala/?igshid=1vtllrn4b3jho" TargetMode="External"/><Relationship Id="rId4" Type="http://schemas.openxmlformats.org/officeDocument/2006/relationships/hyperlink" Target="https://vk.com/public19218806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Рисунок1.jpg"/>
          <p:cNvPicPr>
            <a:picLocks noChangeAspect="1"/>
          </p:cNvPicPr>
          <p:nvPr/>
        </p:nvPicPr>
        <p:blipFill>
          <a:blip r:embed="rId3" cstate="print"/>
          <a:srcRect l="1702" r="2964"/>
          <a:stretch>
            <a:fillRect/>
          </a:stretch>
        </p:blipFill>
        <p:spPr>
          <a:xfrm>
            <a:off x="0" y="1047206"/>
            <a:ext cx="10440988" cy="662835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72022" y="432100"/>
            <a:ext cx="6840760" cy="376136"/>
          </a:xfrm>
          <a:prstGeom prst="rect">
            <a:avLst/>
          </a:prstGeom>
          <a:noFill/>
        </p:spPr>
        <p:txBody>
          <a:bodyPr wrap="square" lIns="98178" tIns="49089" rIns="98178" bIns="49089" rtlCol="0">
            <a:spAutoFit/>
          </a:bodyPr>
          <a:lstStyle/>
          <a:p>
            <a:r>
              <a:rPr lang="ru-RU" sz="1800" b="1" dirty="0">
                <a:latin typeface="PT Astra Serif" panose="020A0603040505020204" pitchFamily="18" charset="-52"/>
                <a:ea typeface="PT Astra Serif" panose="020A0603040505020204" pitchFamily="18" charset="-52"/>
                <a:cs typeface="Arial" pitchFamily="34" charset="0"/>
              </a:rPr>
              <a:t>МУНИЦИПАЛЬНОЕ ОБРАЗОВАНИЕ ГОРОД ГУБКИНСКИЙ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67966" y="1908423"/>
            <a:ext cx="634199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tabLst>
                <a:tab pos="4604280" algn="l"/>
              </a:tabLst>
              <a:defRPr/>
            </a:pPr>
            <a:r>
              <a:rPr lang="ru-RU" sz="3200" b="1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Arial" pitchFamily="34" charset="0"/>
              </a:rPr>
              <a:t>О </a:t>
            </a:r>
            <a:r>
              <a:rPr lang="ru-RU" sz="3200" b="1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Arial" pitchFamily="34" charset="0"/>
              </a:rPr>
              <a:t>деятельности </a:t>
            </a:r>
          </a:p>
          <a:p>
            <a:pPr algn="ctr">
              <a:spcBef>
                <a:spcPct val="0"/>
              </a:spcBef>
              <a:tabLst>
                <a:tab pos="4604280" algn="l"/>
              </a:tabLst>
              <a:defRPr/>
            </a:pPr>
            <a:r>
              <a:rPr lang="ru-RU" sz="3200" b="1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Arial" pitchFamily="34" charset="0"/>
              </a:rPr>
              <a:t>БФ «Дорогами Добра с ЯМАЛА»</a:t>
            </a:r>
            <a:endParaRPr lang="ru-RU" sz="3200" b="1" dirty="0">
              <a:latin typeface="PT Astra Serif" panose="020A0603040505020204" pitchFamily="18" charset="-52"/>
              <a:ea typeface="PT Astra Serif" panose="020A0603040505020204" pitchFamily="18" charset="-52"/>
              <a:cs typeface="Arial" pitchFamily="34" charset="0"/>
            </a:endParaRPr>
          </a:p>
        </p:txBody>
      </p:sp>
      <p:pic>
        <p:nvPicPr>
          <p:cNvPr id="9" name="Picture 9" descr="C:\Documents and Settings\metod1\Рабочий стол\Мои рисунки\Город, янао, страна\ger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094" y="241556"/>
            <a:ext cx="531278" cy="570285"/>
          </a:xfrm>
          <a:prstGeom prst="rect">
            <a:avLst/>
          </a:prstGeom>
          <a:noFill/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046165" y="1058614"/>
            <a:ext cx="5995855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C:\Documents and Settings\metod1\Рабочий стол\Мои рисунки\Город, янао, страна\ger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094" y="241556"/>
            <a:ext cx="531278" cy="570285"/>
          </a:xfrm>
          <a:prstGeom prst="rect">
            <a:avLst/>
          </a:prstGeom>
          <a:noFill/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044030" y="684287"/>
            <a:ext cx="8784976" cy="4372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51942" y="7237015"/>
            <a:ext cx="9948818" cy="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894372" y="294784"/>
            <a:ext cx="9726722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Участие волонтеров фонда в конкурсах и тренингах различного уровня</a:t>
            </a:r>
            <a:endParaRPr lang="ru-RU" sz="1900" b="1" dirty="0"/>
          </a:p>
        </p:txBody>
      </p:sp>
      <p:pic>
        <p:nvPicPr>
          <p:cNvPr id="9218" name="Picture 2" descr="https://sun9-38.userapi.com/impf/kNj_aQkfQ7lOmycZ-lpCt9xSAKve5lLzeLXDsQ/0o25w9-B9Ts.jpg?size=1080x893&amp;quality=96&amp;proxy=1&amp;sign=d11bfd6915b42536541f32b45373aa88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4" b="2152"/>
          <a:stretch/>
        </p:blipFill>
        <p:spPr bwMode="auto">
          <a:xfrm>
            <a:off x="539974" y="844202"/>
            <a:ext cx="430328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cloclo-stock5.datacloudmail.ru/stock/view/2UVL21Gn89T42TQcTr8JLuutjWdTRQRDyBkYghTrbnXhYWTgPy39uJDUyJNXKS5XAhU8ZYYJie2w/Scan_001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74" y="4093363"/>
            <a:ext cx="4333018" cy="306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sun9-33.userapi.com/impf/1h1ZZ-kJgcQhXMLzGqWIj3letK_gL0fZB8S5Hg/3EML7V6cMC0.jpg?size=576x974&amp;quality=96&amp;proxy=1&amp;sign=91ed88778d525bef95d808c63c3423c8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680" y="931127"/>
            <a:ext cx="3639225" cy="615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90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C:\Documents and Settings\metod1\Рабочий стол\Мои рисунки\Город, янао, страна\ger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094" y="241556"/>
            <a:ext cx="531278" cy="570285"/>
          </a:xfrm>
          <a:prstGeom prst="rect">
            <a:avLst/>
          </a:prstGeom>
          <a:noFill/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044030" y="684287"/>
            <a:ext cx="8784976" cy="4372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51942" y="7237015"/>
            <a:ext cx="9948818" cy="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894372" y="294784"/>
            <a:ext cx="9726722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Поддержка Фонда со стороны предприятий/организаций города</a:t>
            </a:r>
            <a:endParaRPr lang="ru-RU" sz="1900" b="1" dirty="0"/>
          </a:p>
        </p:txBody>
      </p:sp>
      <p:pic>
        <p:nvPicPr>
          <p:cNvPr id="10242" name="Picture 2" descr="https://sun9-19.userapi.com/impf/LOcLxnZYTnFCHKYf1NvlG3IsE007WwZbok3img/uO8zh429_4M.jpg?size=864x1080&amp;quality=96&amp;sign=61eb867becb975e70babb21710e7d031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98" y="1301467"/>
            <a:ext cx="4104456" cy="513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sun9-3.userapi.com/impf/QBv0cl5UKwYR0-6zq8yZA2TnShPb08DXuclXgQ/02gqqn1jtEU.jpg?size=864x1080&amp;quality=96&amp;sign=5f0be420763a0ed38588a202acacf216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510" y="1317043"/>
            <a:ext cx="4104456" cy="513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67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C:\Documents and Settings\metod1\Рабочий стол\Мои рисунки\Город, янао, страна\ger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094" y="241556"/>
            <a:ext cx="531278" cy="570285"/>
          </a:xfrm>
          <a:prstGeom prst="rect">
            <a:avLst/>
          </a:prstGeom>
          <a:noFill/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044030" y="684287"/>
            <a:ext cx="8784976" cy="4372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51942" y="7237015"/>
            <a:ext cx="9948818" cy="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894372" y="294784"/>
            <a:ext cx="9726722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Поддержка Фонда со стороны предприятий/организаций города</a:t>
            </a:r>
            <a:endParaRPr lang="ru-RU" sz="1900" b="1" dirty="0"/>
          </a:p>
        </p:txBody>
      </p:sp>
      <p:pic>
        <p:nvPicPr>
          <p:cNvPr id="11266" name="Picture 2" descr="https://sun9-48.userapi.com/impf/VV_Q9C-JVsra3R_OnMp_7Sf5vq2A0zM3VsAZ0w/jB5qguF_WnA.jpg?size=810x1080&amp;quality=96&amp;sign=0bb4341ad1abdf0130fca74bd09cd221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598" y="2767812"/>
            <a:ext cx="324036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sun9-25.userapi.com/impf/YVvSgeb4M0OKZD--atQESxluGP5UqMTRXPwEow/r_b_n6JTC_g.jpg?size=810x1080&amp;quality=96&amp;sign=c5e2aa0fc3229861cb9ff52411a1c885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30" y="838965"/>
            <a:ext cx="3750058" cy="500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16625" y="5984864"/>
            <a:ext cx="42048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Ремонт детской комнаты ООО «АМ Строй Ямал»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757733" y="987873"/>
            <a:ext cx="420486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Подарки детям, находящимся в трудной жизненной ситуации и детям из малообеспеченных семей от жителей и предпринимателей города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12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C:\Documents and Settings\metod1\Рабочий стол\Мои рисунки\Город, янао, страна\ger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094" y="241556"/>
            <a:ext cx="531278" cy="570285"/>
          </a:xfrm>
          <a:prstGeom prst="rect">
            <a:avLst/>
          </a:prstGeom>
          <a:noFill/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044030" y="684287"/>
            <a:ext cx="8784976" cy="4372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51942" y="7237015"/>
            <a:ext cx="9948818" cy="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https://sun9-24.userapi.com/impf/wIcl74ciXMG6xFFmR7rQEyfhuODwTSlkVT7ioQ/NTB-FmejVco.jpg?size=1280x960&amp;quality=96&amp;sign=89d90b012623e047f2ae79d7a151312c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94" y="1124245"/>
            <a:ext cx="5905709" cy="442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6149892" y="2831056"/>
            <a:ext cx="42048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Наш девиз: Доброту трудно раздать, потому что она всё время возвращается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942" y="5890590"/>
            <a:ext cx="1018904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Наши контакты: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сайт – 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www.dorogamidobra.ru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группа в социальной сети -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  <a:hlinkClick r:id="rId4"/>
              </a:rPr>
              <a:t>https://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  <a:hlinkClick r:id="rId4"/>
              </a:rPr>
              <a:t>vk.com/public192188064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страничка в «Инстаграм» - 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  <a:hlinkClick r:id="rId5"/>
              </a:rPr>
              <a:t>https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  <a:hlinkClick r:id="rId5"/>
              </a:rPr>
              <a:t>://www.instagram.com/nkf_dorogami_dobra_s_yamala/?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  <a:hlinkClick r:id="rId5"/>
              </a:rPr>
              <a:t>igshid=1vtllrn4b3jho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контактный телефон -   +7 (982) 162-81-17</a:t>
            </a:r>
            <a:endParaRPr lang="ru-RU" sz="1400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74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C:\Documents and Settings\metod1\Рабочий стол\Мои рисунки\Город, янао, страна\ger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094" y="241556"/>
            <a:ext cx="531278" cy="570285"/>
          </a:xfrm>
          <a:prstGeom prst="rect">
            <a:avLst/>
          </a:prstGeom>
          <a:noFill/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044030" y="684287"/>
            <a:ext cx="8784976" cy="4372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51942" y="7237015"/>
            <a:ext cx="9948818" cy="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s://sun9-46.userapi.com/impf/WU4Z1_zMvj4OwPOzBo1BGuVyN3uRETbX5TqWDQ/O3zgDowwekc.jpg?size=810x1080&amp;quality=96&amp;sign=f8f34529e027b3aeea999e7a0d0fe619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30" y="1034632"/>
            <a:ext cx="4375737" cy="583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868566" y="1764407"/>
            <a:ext cx="420486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Волонтеры Благотворительного Фонда «Дорогами Добра с ЯМАЛА» осуществляют сбор б/у вещей, игрушек, техники и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тд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 с декабря 2017 года.</a:t>
            </a:r>
          </a:p>
          <a:p>
            <a:endParaRPr lang="ru-RU" dirty="0" smtClean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На момент начала волонтерской деятельности у волонтеров отсутствовало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 помещение для разбора и сортировки принесенных вещей для дальнейшей транспортировки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35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C:\Documents and Settings\metod1\Рабочий стол\Мои рисунки\Город, янао, страна\ger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094" y="241556"/>
            <a:ext cx="531278" cy="570285"/>
          </a:xfrm>
          <a:prstGeom prst="rect">
            <a:avLst/>
          </a:prstGeom>
          <a:noFill/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044030" y="684287"/>
            <a:ext cx="8784976" cy="4372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51942" y="7237015"/>
            <a:ext cx="9948818" cy="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https://sun9-41.userapi.com/impf/2ssPOL4rKogh3bWW6vBtpqIuIHP2Q0A67NGyeQ/G8eqjIMUBCU.jpg?size=608x1080&amp;quality=96&amp;sign=b87ea0ce3bcf8ad65605cde7b24744ea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330" y="928097"/>
            <a:ext cx="3528392" cy="626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15.userapi.com/impf/m5VZElgls2FUJoBG_lOjQmvk7IrczYXAnekZsw/eamwQ7NvD8o.jpg?size=1280x960&amp;quality=96&amp;sign=e5e1724fbfc5f2a7a8c7e7affc3f51b7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31" y="3970867"/>
            <a:ext cx="4144180" cy="310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4030" y="242797"/>
            <a:ext cx="9001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В 2020 году выделено помещение общей площадью 124,6 км. м.</a:t>
            </a:r>
            <a:endParaRPr lang="ru-RU" b="1" dirty="0"/>
          </a:p>
        </p:txBody>
      </p:sp>
      <p:pic>
        <p:nvPicPr>
          <p:cNvPr id="12" name="Picture 2" descr="https://sun9-24.userapi.com/impf/wIcl74ciXMG6xFFmR7rQEyfhuODwTSlkVT7ioQ/NTB-FmejVco.jpg?size=1280x960&amp;quality=96&amp;sign=89d90b012623e047f2ae79d7a151312c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78" y="769387"/>
            <a:ext cx="4144180" cy="310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44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C:\Documents and Settings\metod1\Рабочий стол\Мои рисунки\Город, янао, страна\ger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094" y="241556"/>
            <a:ext cx="531278" cy="570285"/>
          </a:xfrm>
          <a:prstGeom prst="rect">
            <a:avLst/>
          </a:prstGeom>
          <a:noFill/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044030" y="684287"/>
            <a:ext cx="8784976" cy="4372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51942" y="7237015"/>
            <a:ext cx="9948818" cy="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https://sun9-72.userapi.com/impf/c857528/v857528562/199236/B_4uV0Xc9gk.jpg?size=810x1080&amp;quality=96&amp;sign=81543a4fc24523ee53edaef188bbbd8a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42" y="1198201"/>
            <a:ext cx="4176464" cy="556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un9-71.userapi.com/impf/c857520/v857520562/19a3a3/-gBVNFV8RUM.jpg?size=1040x584&amp;quality=96&amp;proxy=1&amp;sign=3c084b56773d43b26d579d541a81655e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23"/>
          <a:stretch/>
        </p:blipFill>
        <p:spPr bwMode="auto">
          <a:xfrm>
            <a:off x="4788446" y="1177216"/>
            <a:ext cx="4293852" cy="290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sun9-27.userapi.com/impf/BpNOna9IhZFd2c4CZFdMQzCdCy8gLpVhAYhayw/7YehqlXOPPM.jpg?size=1280x960&amp;quality=96&amp;sign=1b5363f5bab2b81dd56fa40d08b4221c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199" y="4174859"/>
            <a:ext cx="3960440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044030" y="242797"/>
            <a:ext cx="9001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Осуществлена помощь более 3 000 людей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40924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C:\Documents and Settings\metod1\Рабочий стол\Мои рисунки\Город, янао, страна\ger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094" y="241556"/>
            <a:ext cx="531278" cy="570285"/>
          </a:xfrm>
          <a:prstGeom prst="rect">
            <a:avLst/>
          </a:prstGeom>
          <a:noFill/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044030" y="684287"/>
            <a:ext cx="8784976" cy="4372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51942" y="7206252"/>
            <a:ext cx="9948818" cy="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1044030" y="242797"/>
            <a:ext cx="9001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Осуществлена помощь более 3 000 человек</a:t>
            </a:r>
            <a:endParaRPr lang="ru-RU" b="1" dirty="0"/>
          </a:p>
        </p:txBody>
      </p:sp>
      <p:pic>
        <p:nvPicPr>
          <p:cNvPr id="5122" name="Picture 2" descr="https://sun9-39.userapi.com/impf/mVQeLjaRhn_tTnuvt90P11Y5TyLi9COKFNHB9Q/SdOgZJEmz_g.jpg?size=780x1040&amp;quality=96&amp;proxy=1&amp;sign=1f2fa267279c77ab724f742247d873c3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42" y="1825378"/>
            <a:ext cx="3024336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64.userapi.com/impf/zjAOpSTLHuZKJJ9HLnoZ367V3s_yZgDBQ6Ktfw/q5Ji8bpXh7U.jpg?size=780x1052&amp;quality=96&amp;proxy=1&amp;sign=63709611ce579893eb6bc51d7037cd1b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2" b="7783"/>
          <a:stretch/>
        </p:blipFill>
        <p:spPr bwMode="auto">
          <a:xfrm>
            <a:off x="3564310" y="3619729"/>
            <a:ext cx="3324082" cy="353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un9-44.userapi.com/impf/c857332/v857332562/8ede1/dbaVHsudcBM.jpg?size=780x1052&amp;quality=96&amp;proxy=1&amp;sign=07ee0db24ab59ac1e9a026032f4fd8c3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052" y="1692399"/>
            <a:ext cx="3088434" cy="416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sun9-23.userapi.com/impf/FlOMZ7JOCCfzO4E10iubaSo_HHOv1WcHTqac2g/Pmx81Nm7Q6Y.jpg?size=608x1080&amp;quality=96&amp;sign=31b968ac67789a35b10ef87ecc1e0ca6&amp;type=albu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1" b="35022"/>
          <a:stretch/>
        </p:blipFill>
        <p:spPr bwMode="auto">
          <a:xfrm>
            <a:off x="3947218" y="769387"/>
            <a:ext cx="2558265" cy="276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11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C:\Documents and Settings\metod1\Рабочий стол\Мои рисунки\Город, янао, страна\ger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094" y="241556"/>
            <a:ext cx="531278" cy="570285"/>
          </a:xfrm>
          <a:prstGeom prst="rect">
            <a:avLst/>
          </a:prstGeom>
          <a:noFill/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044030" y="684287"/>
            <a:ext cx="8784976" cy="4372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51942" y="7206252"/>
            <a:ext cx="9948818" cy="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894372" y="242797"/>
            <a:ext cx="9546616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Благодарности и благодарственные письма в адрес волонтеров Фонда</a:t>
            </a:r>
            <a:endParaRPr lang="ru-RU" sz="1900" b="1" dirty="0"/>
          </a:p>
        </p:txBody>
      </p:sp>
      <p:pic>
        <p:nvPicPr>
          <p:cNvPr id="6146" name="Picture 2" descr="https://cloclo-stock5.datacloudmail.ru/stock/view/2UVL21Gn89T42TQcTr8JLuutjWdPT9LzWhxefhKqhaj12xDC4bDqVDeH3bT2DWrjt3PZbZ36f5Ua/Scan_00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406" y="4029636"/>
            <a:ext cx="2196244" cy="310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cloclo-stock5.datacloudmail.ru/stock/view/2UVL21Gn89T42TQcTr8JLuutjWdPT9LzWqm3xhcA4QiqQVTz6gihgRxtnuWA1WfNMGV2ue2iH8m3/Scan_000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054" y="767046"/>
            <a:ext cx="2250991" cy="318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cloclo-stock5.datacloudmail.ru/stock/view/2UVL21Gn89T42TQcTr8JLuutjWdPT9LzW1VAEiR5GPk9oMaJ4BbySdhjgWpvdxzAKqKz5F4hyFhc/Scan_000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983" y="809416"/>
            <a:ext cx="2227093" cy="314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cloclo-stock5.datacloudmail.ru/stock/view/2UVL21Gn89T42TQcTr8JLuutjWdPT9LzWmrCTMtvaZNHreLAzi6GbTFsLK9Ne9gsbcy5AHaRGMfH/Scan_000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002" y="3989352"/>
            <a:ext cx="2229831" cy="315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198" y="909268"/>
            <a:ext cx="2063281" cy="29165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293" y="4005822"/>
            <a:ext cx="2206527" cy="31190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7" y="3991102"/>
            <a:ext cx="2288818" cy="323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3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C:\Documents and Settings\metod1\Рабочий стол\Мои рисунки\Город, янао, страна\ger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094" y="241556"/>
            <a:ext cx="531278" cy="570285"/>
          </a:xfrm>
          <a:prstGeom prst="rect">
            <a:avLst/>
          </a:prstGeom>
          <a:noFill/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044030" y="684287"/>
            <a:ext cx="8784976" cy="4372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51942" y="7206252"/>
            <a:ext cx="9948818" cy="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1044030" y="242797"/>
            <a:ext cx="9001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Оказание помощи жителям города в период пандемии</a:t>
            </a:r>
            <a:endParaRPr lang="ru-RU" b="1" dirty="0"/>
          </a:p>
        </p:txBody>
      </p:sp>
      <p:pic>
        <p:nvPicPr>
          <p:cNvPr id="7170" name="Picture 2" descr="https://sun9-52.userapi.com/impg/Iyfv4zArZZNDFHQY7j-zVcB4ijTDZBrILVL8Kw/V266TbcXAfk.jpg?size=1280x720&amp;quality=96&amp;sign=211d1a21262bd9d918ef8f3f948aaa1c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2"/>
          <a:stretch/>
        </p:blipFill>
        <p:spPr bwMode="auto">
          <a:xfrm>
            <a:off x="438478" y="1047984"/>
            <a:ext cx="4752528" cy="304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un9-76.userapi.com/impg/EbN7NoN001OKUOD70wYpiM3yKcii5bbW5TvgRw/LOZ8A8RJg_Q.jpg?size=810x1080&amp;quality=96&amp;sign=1bdd09ee4c8a229223e8f2f5d3becb12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852" y="1070694"/>
            <a:ext cx="4155078" cy="554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30440" y="4384683"/>
            <a:ext cx="420486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Максимальное количество заявок, выполненных волонтерами Фонда в течение одного дня – </a:t>
            </a:r>
          </a:p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51 заявка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02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C:\Documents and Settings\metod1\Рабочий стол\Мои рисунки\Город, янао, страна\ger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094" y="241556"/>
            <a:ext cx="531278" cy="570285"/>
          </a:xfrm>
          <a:prstGeom prst="rect">
            <a:avLst/>
          </a:prstGeom>
          <a:noFill/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044030" y="684287"/>
            <a:ext cx="8784976" cy="4372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51942" y="7237015"/>
            <a:ext cx="9948818" cy="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sun9-72.userapi.com/impg/2XQDT7LkcsJiJkBquYCdacvom2I3W_is52-0Ew/nEAIcVrVk1c.jpg?size=810x1080&amp;quality=96&amp;sign=6a892bd1c7892bef11719264e242300a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343" y="1620391"/>
            <a:ext cx="388843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6.userapi.com/impg/zcJE6b_s7LXLf0Aqa_A_Zf0cKcMKgShQr099uQ/9ovogxjhp0A.jpg?size=1280x960&amp;quality=96&amp;proxy=1&amp;sign=bd38895820338aeb7eb74be9e023ed6b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0" t="16964" r="14810" b="12068"/>
          <a:stretch/>
        </p:blipFill>
        <p:spPr bwMode="auto">
          <a:xfrm>
            <a:off x="755998" y="3362188"/>
            <a:ext cx="4538208" cy="344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28733" y="1417114"/>
            <a:ext cx="48301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Работа на избирательных участках 11-13 сентября 2020 года: обработка рук, выдача СИЗ избирателям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9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C:\Documents and Settings\metod1\Рабочий стол\Мои рисунки\Город, янао, страна\ger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094" y="241556"/>
            <a:ext cx="531278" cy="570285"/>
          </a:xfrm>
          <a:prstGeom prst="rect">
            <a:avLst/>
          </a:prstGeom>
          <a:noFill/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044030" y="684287"/>
            <a:ext cx="8784976" cy="4372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51942" y="7237015"/>
            <a:ext cx="9948818" cy="0"/>
          </a:xfrm>
          <a:prstGeom prst="line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https://sun9-67.userapi.com/impf/tKlIQGcgGckFzpq5HwvHAxMDlsZ-n_R5JnUwoQ/yy1dtuMgMuU.jpg?size=1280x957&amp;quality=96&amp;proxy=1&amp;sign=b4cdd10b61940201192248dcf076f531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42" y="1361477"/>
            <a:ext cx="4679693" cy="349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un9-22.userapi.com/impg/aaaZlmZehxi5F6RU8Qg2754_VCPTEqCjsQXfxA/yXTjC2W_WLM.jpg?size=1024x760&amp;quality=96&amp;proxy=1&amp;sign=160f6432bdf527892d59b561c3c0ab5f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518" y="3254314"/>
            <a:ext cx="4557310" cy="338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63094" y="4943344"/>
            <a:ext cx="420486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Участие волонтеров Фонда в образовательной площадке для руководителей и актива добровольческих объединений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628348" y="1407340"/>
            <a:ext cx="420486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Участие волонтеров Фонда в онлайн-форуме добровольцев </a:t>
            </a:r>
          </a:p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Century Gothic" pitchFamily="34" charset="0"/>
              </a:rPr>
              <a:t>Ямало-Ненецкого автономного округа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86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</TotalTime>
  <Words>243</Words>
  <Application>Microsoft Office PowerPoint</Application>
  <PresentationFormat>Произвольный</PresentationFormat>
  <Paragraphs>29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Century Gothic</vt:lpstr>
      <vt:lpstr>PT Astra Serif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backup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metod1</dc:creator>
  <cp:lastModifiedBy>Фануза Попазогло</cp:lastModifiedBy>
  <cp:revision>163</cp:revision>
  <dcterms:created xsi:type="dcterms:W3CDTF">2019-04-03T10:31:43Z</dcterms:created>
  <dcterms:modified xsi:type="dcterms:W3CDTF">2020-12-14T14:24:21Z</dcterms:modified>
</cp:coreProperties>
</file>