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7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5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86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56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33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8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2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7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1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6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8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3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FBFD-88E5-40F7-993C-EA155317FD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70AE6D-3239-48D5-98E6-2BC01FE0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1" y="435428"/>
            <a:ext cx="7587942" cy="55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Встреча бойцов с учащимися школы интернат №1 г. Туймазы</a:t>
            </a:r>
            <a:br>
              <a:rPr lang="ru-RU" dirty="0" smtClean="0"/>
            </a:br>
            <a:r>
              <a:rPr lang="ru-RU" dirty="0" smtClean="0"/>
              <a:t>13.03.2024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90" y="2160588"/>
            <a:ext cx="5925858" cy="3881437"/>
          </a:xfrm>
        </p:spPr>
      </p:pic>
    </p:spTree>
    <p:extLst>
      <p:ext uri="{BB962C8B-B14F-4D97-AF65-F5344CB8AC3E}">
        <p14:creationId xmlns:p14="http://schemas.microsoft.com/office/powerpoint/2010/main" val="40254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Встреча с бойцами</a:t>
            </a:r>
            <a:br>
              <a:rPr lang="ru-RU" dirty="0" smtClean="0"/>
            </a:br>
            <a:r>
              <a:rPr lang="ru-RU" dirty="0" smtClean="0"/>
              <a:t>06.09.2023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04" y="2160588"/>
            <a:ext cx="4464629" cy="3881437"/>
          </a:xfrm>
        </p:spPr>
      </p:pic>
    </p:spTree>
    <p:extLst>
      <p:ext uri="{BB962C8B-B14F-4D97-AF65-F5344CB8AC3E}">
        <p14:creationId xmlns:p14="http://schemas.microsoft.com/office/powerpoint/2010/main" val="38381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Митинг на 9 мая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1" y="2160588"/>
            <a:ext cx="5825796" cy="3881437"/>
          </a:xfrm>
        </p:spPr>
      </p:pic>
    </p:spTree>
    <p:extLst>
      <p:ext uri="{BB962C8B-B14F-4D97-AF65-F5344CB8AC3E}">
        <p14:creationId xmlns:p14="http://schemas.microsoft.com/office/powerpoint/2010/main" val="37240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Мастер класс для школьников</a:t>
            </a:r>
            <a:br>
              <a:rPr lang="ru-RU" dirty="0" smtClean="0"/>
            </a:br>
            <a:r>
              <a:rPr lang="ru-RU" dirty="0" smtClean="0"/>
              <a:t>16.10.2023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581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Сбор </a:t>
            </a:r>
            <a:r>
              <a:rPr lang="ru-RU" dirty="0" err="1" smtClean="0"/>
              <a:t>гум</a:t>
            </a:r>
            <a:r>
              <a:rPr lang="ru-RU" dirty="0" smtClean="0"/>
              <a:t>. помощи госпиталю г. Донецк</a:t>
            </a:r>
            <a:br>
              <a:rPr lang="ru-RU" dirty="0" smtClean="0"/>
            </a:br>
            <a:r>
              <a:rPr lang="ru-RU" dirty="0" smtClean="0"/>
              <a:t>октябрь 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3480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Митинг </a:t>
            </a:r>
            <a:br>
              <a:rPr lang="ru-RU" dirty="0" smtClean="0"/>
            </a:br>
            <a:r>
              <a:rPr lang="ru-RU" dirty="0" smtClean="0"/>
              <a:t>22.06.2024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3247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Встреча с бойцами</a:t>
            </a:r>
            <a:br>
              <a:rPr lang="ru-RU" dirty="0" smtClean="0"/>
            </a:br>
            <a:r>
              <a:rPr lang="ru-RU" dirty="0" smtClean="0"/>
              <a:t>10.11.2024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11" y="2160588"/>
            <a:ext cx="6906016" cy="3881437"/>
          </a:xfrm>
        </p:spPr>
      </p:pic>
    </p:spTree>
    <p:extLst>
      <p:ext uri="{BB962C8B-B14F-4D97-AF65-F5344CB8AC3E}">
        <p14:creationId xmlns:p14="http://schemas.microsoft.com/office/powerpoint/2010/main" val="25318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Благотворительный концерт</a:t>
            </a:r>
            <a:br>
              <a:rPr lang="ru-RU" dirty="0" smtClean="0"/>
            </a:br>
            <a:r>
              <a:rPr lang="ru-RU" dirty="0" smtClean="0"/>
              <a:t>27.08.2024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8476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Процесс плетения маскировочных сетей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35" y="2160586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73" y="2160586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3433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организаторов клуба </a:t>
            </a:r>
            <a:br>
              <a:rPr lang="ru-RU" dirty="0" smtClean="0"/>
            </a:br>
            <a:r>
              <a:rPr lang="ru-RU" dirty="0" smtClean="0"/>
              <a:t>«Плетём победу»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С. </a:t>
            </a:r>
            <a:r>
              <a:rPr lang="ru-RU" sz="2400" b="1" dirty="0" err="1" smtClean="0"/>
              <a:t>Ильчимбетово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 smtClean="0"/>
              <a:t>Маннанова</a:t>
            </a:r>
            <a:r>
              <a:rPr lang="ru-RU" sz="2000" dirty="0" smtClean="0"/>
              <a:t> Лиана </a:t>
            </a:r>
            <a:r>
              <a:rPr lang="ru-RU" sz="2000" dirty="0" err="1" smtClean="0"/>
              <a:t>Азатовна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 smtClean="0"/>
              <a:t>Шарипов</a:t>
            </a:r>
            <a:r>
              <a:rPr lang="ru-RU" sz="2000" dirty="0" smtClean="0"/>
              <a:t> Ильшат </a:t>
            </a:r>
            <a:r>
              <a:rPr lang="ru-RU" sz="2000" dirty="0" err="1" smtClean="0"/>
              <a:t>Рифгатович</a:t>
            </a:r>
            <a:endParaRPr lang="ru-RU" sz="2000" dirty="0" smtClean="0"/>
          </a:p>
          <a:p>
            <a:pPr marL="0" indent="0">
              <a:buNone/>
            </a:pPr>
            <a:r>
              <a:rPr lang="ru-RU" sz="2400" b="1" dirty="0" smtClean="0"/>
              <a:t>С. </a:t>
            </a:r>
            <a:r>
              <a:rPr lang="ru-RU" sz="2400" b="1" dirty="0" err="1" smtClean="0"/>
              <a:t>Какрыбашево</a:t>
            </a:r>
            <a:r>
              <a:rPr lang="ru-RU" sz="2400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Гареев </a:t>
            </a:r>
            <a:r>
              <a:rPr lang="ru-RU" sz="2000" dirty="0" err="1" smtClean="0"/>
              <a:t>Илдар</a:t>
            </a:r>
            <a:r>
              <a:rPr lang="ru-RU" sz="2000" dirty="0" smtClean="0"/>
              <a:t> </a:t>
            </a:r>
            <a:r>
              <a:rPr lang="ru-RU" sz="2000" dirty="0" err="1" smtClean="0"/>
              <a:t>Фаизович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Гареева </a:t>
            </a:r>
            <a:r>
              <a:rPr lang="ru-RU" sz="2000" dirty="0" err="1" smtClean="0"/>
              <a:t>Ильвира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Магдановна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С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Туктагулово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Габдуллина Луиза </a:t>
            </a:r>
            <a:r>
              <a:rPr lang="ru-RU" sz="2000" dirty="0" err="1" smtClean="0"/>
              <a:t>Ильгизовна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Габдуллин </a:t>
            </a:r>
            <a:r>
              <a:rPr lang="ru-RU" sz="2000" dirty="0" err="1" smtClean="0"/>
              <a:t>Ильвир</a:t>
            </a:r>
            <a:r>
              <a:rPr lang="ru-RU" sz="2000" dirty="0" smtClean="0"/>
              <a:t> </a:t>
            </a:r>
            <a:r>
              <a:rPr lang="ru-RU" sz="2000" dirty="0" err="1" smtClean="0"/>
              <a:t>Ильгизович</a:t>
            </a:r>
            <a:endParaRPr lang="ru-RU" sz="2000" dirty="0" smtClean="0"/>
          </a:p>
          <a:p>
            <a:pPr marL="0" indent="0">
              <a:buNone/>
            </a:pPr>
            <a:r>
              <a:rPr lang="ru-RU" sz="2400" b="1" dirty="0" smtClean="0"/>
              <a:t>С. </a:t>
            </a:r>
            <a:r>
              <a:rPr lang="ru-RU" sz="2400" b="1" dirty="0" err="1" smtClean="0"/>
              <a:t>Япрыково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Шакирова </a:t>
            </a:r>
            <a:r>
              <a:rPr lang="ru-RU" sz="2000" dirty="0" err="1" smtClean="0"/>
              <a:t>Гульназ</a:t>
            </a:r>
            <a:r>
              <a:rPr lang="ru-RU" sz="2000" dirty="0" smtClean="0"/>
              <a:t> </a:t>
            </a:r>
            <a:r>
              <a:rPr lang="ru-RU" sz="2000" dirty="0" err="1" smtClean="0"/>
              <a:t>Тагировна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Коновалова </a:t>
            </a:r>
            <a:r>
              <a:rPr lang="ru-RU" sz="2000" dirty="0" err="1" smtClean="0"/>
              <a:t>Эльвина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Рамилевна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9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Волонтерский клуб «Плетем победу» был организован 30.01.2023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18" y="2160588"/>
            <a:ext cx="7446401" cy="3881437"/>
          </a:xfrm>
        </p:spPr>
      </p:pic>
    </p:spTree>
    <p:extLst>
      <p:ext uri="{BB962C8B-B14F-4D97-AF65-F5344CB8AC3E}">
        <p14:creationId xmlns:p14="http://schemas.microsoft.com/office/powerpoint/2010/main" val="1180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394582"/>
            <a:ext cx="8596668" cy="18265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Желающие присоединится в наш волонтерский клуб, могут обратиться по номеру телефона: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712" y="3543379"/>
            <a:ext cx="8596668" cy="860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8(937)365-12-52 – Лиана</a:t>
            </a:r>
          </a:p>
          <a:p>
            <a:pPr algn="ctr"/>
            <a:r>
              <a:rPr lang="ru-RU" sz="3200" b="1" dirty="0" smtClean="0"/>
              <a:t>8(927)082-80-83 - </a:t>
            </a:r>
            <a:r>
              <a:rPr lang="ru-RU" sz="3200" b="1" dirty="0" err="1" smtClean="0"/>
              <a:t>Гульназ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198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На данный момент «Плетем победу» функционирует в с. </a:t>
            </a:r>
            <a:r>
              <a:rPr lang="ru-RU" sz="2800" dirty="0" err="1" smtClean="0"/>
              <a:t>Ильчимбетово</a:t>
            </a:r>
            <a:r>
              <a:rPr lang="ru-RU" sz="2800" dirty="0" smtClean="0"/>
              <a:t>, с. </a:t>
            </a:r>
            <a:r>
              <a:rPr lang="ru-RU" sz="2800" dirty="0" err="1" smtClean="0"/>
              <a:t>Какрыбашево</a:t>
            </a:r>
            <a:r>
              <a:rPr lang="ru-RU" sz="2800" dirty="0" smtClean="0"/>
              <a:t>, с. </a:t>
            </a:r>
            <a:r>
              <a:rPr lang="ru-RU" sz="2800" dirty="0" err="1" smtClean="0"/>
              <a:t>Япрыково</a:t>
            </a:r>
            <a:r>
              <a:rPr lang="ru-RU" sz="2800" dirty="0" smtClean="0"/>
              <a:t>, с. </a:t>
            </a:r>
            <a:r>
              <a:rPr lang="ru-RU" sz="2800" dirty="0" err="1" smtClean="0"/>
              <a:t>Туктагулово</a:t>
            </a:r>
            <a:r>
              <a:rPr lang="ru-RU" sz="2800" dirty="0" smtClean="0"/>
              <a:t>. Все они расположены в </a:t>
            </a:r>
            <a:r>
              <a:rPr lang="ru-RU" sz="2800" dirty="0" err="1" smtClean="0"/>
              <a:t>Туймазинском</a:t>
            </a:r>
            <a:r>
              <a:rPr lang="ru-RU" sz="2800" dirty="0" smtClean="0"/>
              <a:t> районе.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20" y="2578599"/>
            <a:ext cx="6204095" cy="3881437"/>
          </a:xfrm>
        </p:spPr>
      </p:pic>
    </p:spTree>
    <p:extLst>
      <p:ext uri="{BB962C8B-B14F-4D97-AF65-F5344CB8AC3E}">
        <p14:creationId xmlns:p14="http://schemas.microsoft.com/office/powerpoint/2010/main" val="11048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осень 2024 года волонтерский клуб посещает более 100 волонтеров.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40257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изготавливаем: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Маскировочные сети</a:t>
            </a:r>
          </a:p>
          <a:p>
            <a:r>
              <a:rPr lang="ru-RU" dirty="0" smtClean="0"/>
              <a:t>Маскировочные костюмы</a:t>
            </a:r>
          </a:p>
          <a:p>
            <a:r>
              <a:rPr lang="ru-RU" dirty="0" err="1" smtClean="0"/>
              <a:t>Антидроновые</a:t>
            </a:r>
            <a:r>
              <a:rPr lang="ru-RU" dirty="0" smtClean="0"/>
              <a:t> одеяла</a:t>
            </a:r>
          </a:p>
          <a:p>
            <a:r>
              <a:rPr lang="ru-RU" dirty="0" err="1" smtClean="0"/>
              <a:t>Надшлемники</a:t>
            </a:r>
            <a:endParaRPr lang="ru-RU" dirty="0" smtClean="0"/>
          </a:p>
          <a:p>
            <a:r>
              <a:rPr lang="ru-RU" dirty="0" smtClean="0"/>
              <a:t>Дождевики</a:t>
            </a:r>
          </a:p>
          <a:p>
            <a:r>
              <a:rPr lang="ru-RU" dirty="0" smtClean="0"/>
              <a:t>Окопные свечи</a:t>
            </a:r>
          </a:p>
          <a:p>
            <a:r>
              <a:rPr lang="ru-RU" dirty="0" smtClean="0"/>
              <a:t>Также собираем гуманитарную помощь по заявкам бойцов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7" y="532086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51" y="532085"/>
            <a:ext cx="2911077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10" y="1427571"/>
            <a:ext cx="3799658" cy="50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27460"/>
          <a:stretch/>
        </p:blipFill>
        <p:spPr>
          <a:xfrm>
            <a:off x="271753" y="656223"/>
            <a:ext cx="3058084" cy="23958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84" y="656223"/>
            <a:ext cx="3323484" cy="4441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16952"/>
          <a:stretch/>
        </p:blipFill>
        <p:spPr>
          <a:xfrm>
            <a:off x="3888123" y="2160589"/>
            <a:ext cx="3862074" cy="449362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230604"/>
            <a:ext cx="8596668" cy="1826581"/>
          </a:xfrm>
        </p:spPr>
        <p:txBody>
          <a:bodyPr/>
          <a:lstStyle/>
          <a:p>
            <a:r>
              <a:rPr lang="ru-RU" dirty="0" smtClean="0"/>
              <a:t>Мероприятия проводимые волонтерами «Плетём победу»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Благотворительный концерт</a:t>
            </a:r>
            <a:br>
              <a:rPr lang="ru-RU" dirty="0" smtClean="0"/>
            </a:br>
            <a:r>
              <a:rPr lang="ru-RU" dirty="0" smtClean="0"/>
              <a:t>01.08.2024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45" y="2160588"/>
            <a:ext cx="6509747" cy="3881437"/>
          </a:xfrm>
        </p:spPr>
      </p:pic>
    </p:spTree>
    <p:extLst>
      <p:ext uri="{BB962C8B-B14F-4D97-AF65-F5344CB8AC3E}">
        <p14:creationId xmlns:p14="http://schemas.microsoft.com/office/powerpoint/2010/main" val="19461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179</Words>
  <Application>Microsoft Office PowerPoint</Application>
  <PresentationFormat>Широкоэкранный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Грань</vt:lpstr>
      <vt:lpstr>Презентация PowerPoint</vt:lpstr>
      <vt:lpstr>Волонтерский клуб «Плетем победу» был организован 30.01.2023</vt:lpstr>
      <vt:lpstr>На данный момент «Плетем победу» функционирует в с. Ильчимбетово, с. Какрыбашево, с. Япрыково, с. Туктагулово. Все они расположены в Туймазинском районе.</vt:lpstr>
      <vt:lpstr>На осень 2024 года волонтерский клуб посещает более 100 волонтеров.</vt:lpstr>
      <vt:lpstr>Мы изготавливаем:</vt:lpstr>
      <vt:lpstr>Презентация PowerPoint</vt:lpstr>
      <vt:lpstr>Презентация PowerPoint</vt:lpstr>
      <vt:lpstr>Мероприятия проводимые волонтерами «Плетём победу»</vt:lpstr>
      <vt:lpstr>Благотворительный концерт 01.08.2024</vt:lpstr>
      <vt:lpstr>Встреча бойцов с учащимися школы интернат №1 г. Туймазы 13.03.2024</vt:lpstr>
      <vt:lpstr>Встреча с бойцами 06.09.2023</vt:lpstr>
      <vt:lpstr>Митинг на 9 мая</vt:lpstr>
      <vt:lpstr>Мастер класс для школьников 16.10.2023</vt:lpstr>
      <vt:lpstr>Сбор гум. помощи госпиталю г. Донецк октябрь 2024</vt:lpstr>
      <vt:lpstr>Митинг  22.06.2024</vt:lpstr>
      <vt:lpstr>Встреча с бойцами 10.11.2024</vt:lpstr>
      <vt:lpstr>Благотворительный концерт 27.08.2024</vt:lpstr>
      <vt:lpstr>Процесс плетения маскировочных сетей</vt:lpstr>
      <vt:lpstr>Список организаторов клуба  «Плетём победу»</vt:lpstr>
      <vt:lpstr>Желающие присоединится в наш волонтерский клуб, могут обратиться по номеру телефона: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6</cp:revision>
  <dcterms:created xsi:type="dcterms:W3CDTF">2024-11-13T10:38:06Z</dcterms:created>
  <dcterms:modified xsi:type="dcterms:W3CDTF">2024-11-13T11:37:27Z</dcterms:modified>
</cp:coreProperties>
</file>