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5" r:id="rId3"/>
    <p:sldId id="264" r:id="rId4"/>
    <p:sldId id="266" r:id="rId5"/>
    <p:sldId id="268" r:id="rId6"/>
    <p:sldId id="257" r:id="rId7"/>
    <p:sldId id="269" r:id="rId8"/>
    <p:sldId id="270" r:id="rId9"/>
    <p:sldId id="271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80" d="100"/>
          <a:sy n="80" d="100"/>
        </p:scale>
        <p:origin x="-84" y="-6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1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47A054-C6B0-440E-A774-63E94D1A1E11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EFCF5DF-A841-45D2-8028-4E4B576039ED}">
      <dgm:prSet phldrT="[Текст]" custT="1"/>
      <dgm:spPr/>
      <dgm:t>
        <a:bodyPr/>
        <a:lstStyle/>
        <a:p>
          <a:r>
            <a:rPr lang="ru-RU" sz="2000" b="1" dirty="0" smtClean="0"/>
            <a:t>БУ «Березовский районный комплексный центр социального обслуживания населения»</a:t>
          </a:r>
          <a:endParaRPr lang="ru-RU" sz="2000" b="1" dirty="0"/>
        </a:p>
      </dgm:t>
    </dgm:pt>
    <dgm:pt modelId="{6384A394-E1E1-4F11-8467-6642C6CB2199}" type="parTrans" cxnId="{1B304A18-73DC-4DEF-87CA-0470A0EF21AF}">
      <dgm:prSet/>
      <dgm:spPr/>
      <dgm:t>
        <a:bodyPr/>
        <a:lstStyle/>
        <a:p>
          <a:endParaRPr lang="ru-RU"/>
        </a:p>
      </dgm:t>
    </dgm:pt>
    <dgm:pt modelId="{72839735-7818-48CB-A222-6A7303DB8A14}" type="sibTrans" cxnId="{1B304A18-73DC-4DEF-87CA-0470A0EF21AF}">
      <dgm:prSet/>
      <dgm:spPr/>
      <dgm:t>
        <a:bodyPr/>
        <a:lstStyle/>
        <a:p>
          <a:endParaRPr lang="ru-RU"/>
        </a:p>
      </dgm:t>
    </dgm:pt>
    <dgm:pt modelId="{30730613-6184-4499-8966-520B2C6B4B38}">
      <dgm:prSet phldrT="[Текст]" custT="1"/>
      <dgm:spPr/>
      <dgm:t>
        <a:bodyPr/>
        <a:lstStyle/>
        <a:p>
          <a:r>
            <a:rPr lang="ru-RU" sz="1600" b="1" dirty="0" smtClean="0"/>
            <a:t>Геронтоволонтерское добровольчество </a:t>
          </a:r>
          <a:endParaRPr lang="ru-RU" sz="1600" dirty="0"/>
        </a:p>
      </dgm:t>
    </dgm:pt>
    <dgm:pt modelId="{0C0AC5ED-5171-410E-804F-D820BBF2AC04}" type="parTrans" cxnId="{D601D409-2967-46AD-B26C-A53F73C64330}">
      <dgm:prSet/>
      <dgm:spPr/>
      <dgm:t>
        <a:bodyPr/>
        <a:lstStyle/>
        <a:p>
          <a:endParaRPr lang="ru-RU"/>
        </a:p>
      </dgm:t>
    </dgm:pt>
    <dgm:pt modelId="{A43FC587-E54F-4429-8683-6DF2A643A251}" type="sibTrans" cxnId="{D601D409-2967-46AD-B26C-A53F73C64330}">
      <dgm:prSet/>
      <dgm:spPr/>
      <dgm:t>
        <a:bodyPr/>
        <a:lstStyle/>
        <a:p>
          <a:endParaRPr lang="ru-RU"/>
        </a:p>
      </dgm:t>
    </dgm:pt>
    <dgm:pt modelId="{421F92A5-7C85-495D-9638-525E0D2DBACE}">
      <dgm:prSet phldrT="[Текст]" custT="1"/>
      <dgm:spPr/>
      <dgm:t>
        <a:bodyPr/>
        <a:lstStyle/>
        <a:p>
          <a:r>
            <a:rPr lang="ru-RU" sz="1600" b="1" dirty="0" smtClean="0"/>
            <a:t>Волонтерский клуб «Шаг навстречу»</a:t>
          </a:r>
        </a:p>
        <a:p>
          <a:r>
            <a:rPr lang="ru-RU" sz="1600" b="1" dirty="0" smtClean="0"/>
            <a:t>(добровольческая деятельность несовершеннолетних)</a:t>
          </a:r>
          <a:endParaRPr lang="ru-RU" sz="1600" b="1" dirty="0"/>
        </a:p>
      </dgm:t>
    </dgm:pt>
    <dgm:pt modelId="{B3A03D63-A8EC-46F8-820D-CC2C48C43929}" type="parTrans" cxnId="{A45F6917-8E92-499C-87AC-BBA1C337733E}">
      <dgm:prSet/>
      <dgm:spPr/>
      <dgm:t>
        <a:bodyPr/>
        <a:lstStyle/>
        <a:p>
          <a:endParaRPr lang="ru-RU"/>
        </a:p>
      </dgm:t>
    </dgm:pt>
    <dgm:pt modelId="{D2CBAA89-8CCE-4825-AB98-514BEE3DFB39}" type="sibTrans" cxnId="{A45F6917-8E92-499C-87AC-BBA1C337733E}">
      <dgm:prSet/>
      <dgm:spPr/>
      <dgm:t>
        <a:bodyPr/>
        <a:lstStyle/>
        <a:p>
          <a:endParaRPr lang="ru-RU"/>
        </a:p>
      </dgm:t>
    </dgm:pt>
    <dgm:pt modelId="{8DD31BE1-C398-4B61-BEF4-A267C33E3089}">
      <dgm:prSet phldrT="[Текст]" custT="1"/>
      <dgm:spPr/>
      <dgm:t>
        <a:bodyPr/>
        <a:lstStyle/>
        <a:p>
          <a:endParaRPr lang="ru-RU" sz="1600" b="1" dirty="0" smtClean="0"/>
        </a:p>
        <a:p>
          <a:r>
            <a:rPr lang="ru-RU" sz="1600" b="1" dirty="0" smtClean="0"/>
            <a:t>Волонтерский клуб «Надежда» </a:t>
          </a:r>
        </a:p>
        <a:p>
          <a:r>
            <a:rPr lang="ru-RU" sz="1600" b="1" dirty="0" smtClean="0"/>
            <a:t>(добровольческая деятельность молодежи)</a:t>
          </a:r>
        </a:p>
        <a:p>
          <a:endParaRPr lang="ru-RU" sz="1700" b="1" dirty="0"/>
        </a:p>
      </dgm:t>
    </dgm:pt>
    <dgm:pt modelId="{C77859C0-088F-4EA2-86F4-4D832D2CBDD6}" type="parTrans" cxnId="{9F0EDE85-DDDC-4C47-86F2-C5EFC37F8B69}">
      <dgm:prSet/>
      <dgm:spPr/>
      <dgm:t>
        <a:bodyPr/>
        <a:lstStyle/>
        <a:p>
          <a:endParaRPr lang="ru-RU"/>
        </a:p>
      </dgm:t>
    </dgm:pt>
    <dgm:pt modelId="{E0712E02-D75E-40B0-80D7-520CE7028026}" type="sibTrans" cxnId="{9F0EDE85-DDDC-4C47-86F2-C5EFC37F8B69}">
      <dgm:prSet/>
      <dgm:spPr/>
      <dgm:t>
        <a:bodyPr/>
        <a:lstStyle/>
        <a:p>
          <a:endParaRPr lang="ru-RU"/>
        </a:p>
      </dgm:t>
    </dgm:pt>
    <dgm:pt modelId="{63C564DE-05C0-4A0A-828E-AC2C5EA9722A}">
      <dgm:prSet phldrT="[Текст]"/>
      <dgm:spPr/>
      <dgm:t>
        <a:bodyPr/>
        <a:lstStyle/>
        <a:p>
          <a:r>
            <a:rPr lang="ru-RU" b="1" dirty="0" smtClean="0"/>
            <a:t>Корпоративное добровольчество</a:t>
          </a:r>
          <a:endParaRPr lang="ru-RU" b="1" dirty="0"/>
        </a:p>
      </dgm:t>
    </dgm:pt>
    <dgm:pt modelId="{A394AAB0-551C-488A-8737-4736C104F7EA}" type="parTrans" cxnId="{B8B4461C-C850-4229-B3A0-F60391366B59}">
      <dgm:prSet/>
      <dgm:spPr/>
      <dgm:t>
        <a:bodyPr/>
        <a:lstStyle/>
        <a:p>
          <a:endParaRPr lang="ru-RU"/>
        </a:p>
      </dgm:t>
    </dgm:pt>
    <dgm:pt modelId="{9650F4EC-5041-467C-8437-3F122F2B2B94}" type="sibTrans" cxnId="{B8B4461C-C850-4229-B3A0-F60391366B59}">
      <dgm:prSet/>
      <dgm:spPr/>
      <dgm:t>
        <a:bodyPr/>
        <a:lstStyle/>
        <a:p>
          <a:endParaRPr lang="ru-RU"/>
        </a:p>
      </dgm:t>
    </dgm:pt>
    <dgm:pt modelId="{1D50F7D5-AD09-4985-A3A7-BD6FD738C31A}">
      <dgm:prSet phldrT="[Текст]"/>
      <dgm:spPr/>
      <dgm:t>
        <a:bodyPr/>
        <a:lstStyle/>
        <a:p>
          <a:r>
            <a:rPr lang="ru-RU" b="1" dirty="0" smtClean="0"/>
            <a:t>Добровольческая деятельность людей с ограниченными возможностями здоровья </a:t>
          </a:r>
          <a:endParaRPr lang="ru-RU" b="1" dirty="0"/>
        </a:p>
      </dgm:t>
    </dgm:pt>
    <dgm:pt modelId="{40B4C56B-E25E-460C-A6A8-40D39A7C3237}" type="parTrans" cxnId="{9DBF8A84-4CA6-41D8-880C-5C9F70B4E9D7}">
      <dgm:prSet/>
      <dgm:spPr/>
      <dgm:t>
        <a:bodyPr/>
        <a:lstStyle/>
        <a:p>
          <a:endParaRPr lang="ru-RU"/>
        </a:p>
      </dgm:t>
    </dgm:pt>
    <dgm:pt modelId="{6D6C78BC-5786-490E-9F05-F7114D5CC27A}" type="sibTrans" cxnId="{9DBF8A84-4CA6-41D8-880C-5C9F70B4E9D7}">
      <dgm:prSet/>
      <dgm:spPr/>
      <dgm:t>
        <a:bodyPr/>
        <a:lstStyle/>
        <a:p>
          <a:endParaRPr lang="ru-RU"/>
        </a:p>
      </dgm:t>
    </dgm:pt>
    <dgm:pt modelId="{96413D97-335B-4BE0-9B5D-79A0E898E75D}" type="pres">
      <dgm:prSet presAssocID="{ED47A054-C6B0-440E-A774-63E94D1A1E11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170E46A-E5B7-425B-AFF4-54A2B9CE759B}" type="pres">
      <dgm:prSet presAssocID="{ED47A054-C6B0-440E-A774-63E94D1A1E11}" presName="radial" presStyleCnt="0">
        <dgm:presLayoutVars>
          <dgm:animLvl val="ctr"/>
        </dgm:presLayoutVars>
      </dgm:prSet>
      <dgm:spPr/>
    </dgm:pt>
    <dgm:pt modelId="{F660227F-2BF1-4414-8456-42E068FA71B1}" type="pres">
      <dgm:prSet presAssocID="{5EFCF5DF-A841-45D2-8028-4E4B576039ED}" presName="centerShape" presStyleLbl="vennNode1" presStyleIdx="0" presStyleCnt="6" custScaleX="157651" custLinFactNeighborX="300" custLinFactNeighborY="3903"/>
      <dgm:spPr/>
      <dgm:t>
        <a:bodyPr/>
        <a:lstStyle/>
        <a:p>
          <a:endParaRPr lang="ru-RU"/>
        </a:p>
      </dgm:t>
    </dgm:pt>
    <dgm:pt modelId="{2B368D71-174E-45E4-8B63-BF2BF8D97BDF}" type="pres">
      <dgm:prSet presAssocID="{30730613-6184-4499-8966-520B2C6B4B38}" presName="node" presStyleLbl="vennNode1" presStyleIdx="1" presStyleCnt="6" custScaleX="228574" custScaleY="131821" custRadScaleRad="161916" custRadScaleInc="-1004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E7462F-A6F4-4F48-BF95-DC7B111CB7FB}" type="pres">
      <dgm:prSet presAssocID="{421F92A5-7C85-495D-9638-525E0D2DBACE}" presName="node" presStyleLbl="vennNode1" presStyleIdx="2" presStyleCnt="6" custScaleX="227688" custScaleY="140787" custRadScaleRad="171132" custRadScaleInc="27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AAEBCA-1DE5-4D83-9DBE-231C800712C2}" type="pres">
      <dgm:prSet presAssocID="{8DD31BE1-C398-4B61-BEF4-A267C33E3089}" presName="node" presStyleLbl="vennNode1" presStyleIdx="3" presStyleCnt="6" custScaleX="228762" custScaleY="129949" custRadScaleRad="156095" custRadScaleInc="-348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D75D86-F9F1-4007-BD6D-40B3BFD6FB7A}" type="pres">
      <dgm:prSet presAssocID="{63C564DE-05C0-4A0A-828E-AC2C5EA9722A}" presName="node" presStyleLbl="vennNode1" presStyleIdx="4" presStyleCnt="6" custScaleX="230259" custScaleY="112482" custRadScaleRad="97304" custRadScaleInc="1997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4FCAC4-8EDB-405F-9A3C-5701A8AF8B89}" type="pres">
      <dgm:prSet presAssocID="{1D50F7D5-AD09-4985-A3A7-BD6FD738C31A}" presName="node" presStyleLbl="vennNode1" presStyleIdx="5" presStyleCnt="6" custScaleX="216557" custScaleY="120853" custRadScaleRad="155171" custRadScaleInc="-661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B304A18-73DC-4DEF-87CA-0470A0EF21AF}" srcId="{ED47A054-C6B0-440E-A774-63E94D1A1E11}" destId="{5EFCF5DF-A841-45D2-8028-4E4B576039ED}" srcOrd="0" destOrd="0" parTransId="{6384A394-E1E1-4F11-8467-6642C6CB2199}" sibTransId="{72839735-7818-48CB-A222-6A7303DB8A14}"/>
    <dgm:cxn modelId="{11B3F351-3448-4710-B277-BC9182352F45}" type="presOf" srcId="{8DD31BE1-C398-4B61-BEF4-A267C33E3089}" destId="{EEAAEBCA-1DE5-4D83-9DBE-231C800712C2}" srcOrd="0" destOrd="0" presId="urn:microsoft.com/office/officeart/2005/8/layout/radial3"/>
    <dgm:cxn modelId="{11C93F37-C637-4CD0-89A0-6DBFB4149172}" type="presOf" srcId="{63C564DE-05C0-4A0A-828E-AC2C5EA9722A}" destId="{C4D75D86-F9F1-4007-BD6D-40B3BFD6FB7A}" srcOrd="0" destOrd="0" presId="urn:microsoft.com/office/officeart/2005/8/layout/radial3"/>
    <dgm:cxn modelId="{FE58BDFF-1D99-413A-BFB3-1F45AFDECE77}" type="presOf" srcId="{30730613-6184-4499-8966-520B2C6B4B38}" destId="{2B368D71-174E-45E4-8B63-BF2BF8D97BDF}" srcOrd="0" destOrd="0" presId="urn:microsoft.com/office/officeart/2005/8/layout/radial3"/>
    <dgm:cxn modelId="{A45F6917-8E92-499C-87AC-BBA1C337733E}" srcId="{5EFCF5DF-A841-45D2-8028-4E4B576039ED}" destId="{421F92A5-7C85-495D-9638-525E0D2DBACE}" srcOrd="1" destOrd="0" parTransId="{B3A03D63-A8EC-46F8-820D-CC2C48C43929}" sibTransId="{D2CBAA89-8CCE-4825-AB98-514BEE3DFB39}"/>
    <dgm:cxn modelId="{7D92100C-780F-4CFE-9455-0F96E0818CE0}" type="presOf" srcId="{5EFCF5DF-A841-45D2-8028-4E4B576039ED}" destId="{F660227F-2BF1-4414-8456-42E068FA71B1}" srcOrd="0" destOrd="0" presId="urn:microsoft.com/office/officeart/2005/8/layout/radial3"/>
    <dgm:cxn modelId="{13CB016D-1869-4D02-B9B5-0D1895F68302}" type="presOf" srcId="{421F92A5-7C85-495D-9638-525E0D2DBACE}" destId="{37E7462F-A6F4-4F48-BF95-DC7B111CB7FB}" srcOrd="0" destOrd="0" presId="urn:microsoft.com/office/officeart/2005/8/layout/radial3"/>
    <dgm:cxn modelId="{D601D409-2967-46AD-B26C-A53F73C64330}" srcId="{5EFCF5DF-A841-45D2-8028-4E4B576039ED}" destId="{30730613-6184-4499-8966-520B2C6B4B38}" srcOrd="0" destOrd="0" parTransId="{0C0AC5ED-5171-410E-804F-D820BBF2AC04}" sibTransId="{A43FC587-E54F-4429-8683-6DF2A643A251}"/>
    <dgm:cxn modelId="{3225872B-F6C0-4BA5-AB13-EA46F18B4F48}" type="presOf" srcId="{ED47A054-C6B0-440E-A774-63E94D1A1E11}" destId="{96413D97-335B-4BE0-9B5D-79A0E898E75D}" srcOrd="0" destOrd="0" presId="urn:microsoft.com/office/officeart/2005/8/layout/radial3"/>
    <dgm:cxn modelId="{C715BC65-0962-40C0-9797-C6C6295F0EAB}" type="presOf" srcId="{1D50F7D5-AD09-4985-A3A7-BD6FD738C31A}" destId="{984FCAC4-8EDB-405F-9A3C-5701A8AF8B89}" srcOrd="0" destOrd="0" presId="urn:microsoft.com/office/officeart/2005/8/layout/radial3"/>
    <dgm:cxn modelId="{9DBF8A84-4CA6-41D8-880C-5C9F70B4E9D7}" srcId="{5EFCF5DF-A841-45D2-8028-4E4B576039ED}" destId="{1D50F7D5-AD09-4985-A3A7-BD6FD738C31A}" srcOrd="4" destOrd="0" parTransId="{40B4C56B-E25E-460C-A6A8-40D39A7C3237}" sibTransId="{6D6C78BC-5786-490E-9F05-F7114D5CC27A}"/>
    <dgm:cxn modelId="{B8B4461C-C850-4229-B3A0-F60391366B59}" srcId="{5EFCF5DF-A841-45D2-8028-4E4B576039ED}" destId="{63C564DE-05C0-4A0A-828E-AC2C5EA9722A}" srcOrd="3" destOrd="0" parTransId="{A394AAB0-551C-488A-8737-4736C104F7EA}" sibTransId="{9650F4EC-5041-467C-8437-3F122F2B2B94}"/>
    <dgm:cxn modelId="{9F0EDE85-DDDC-4C47-86F2-C5EFC37F8B69}" srcId="{5EFCF5DF-A841-45D2-8028-4E4B576039ED}" destId="{8DD31BE1-C398-4B61-BEF4-A267C33E3089}" srcOrd="2" destOrd="0" parTransId="{C77859C0-088F-4EA2-86F4-4D832D2CBDD6}" sibTransId="{E0712E02-D75E-40B0-80D7-520CE7028026}"/>
    <dgm:cxn modelId="{3E887850-C081-4CC2-A8DF-CEC1177E8CE8}" type="presParOf" srcId="{96413D97-335B-4BE0-9B5D-79A0E898E75D}" destId="{8170E46A-E5B7-425B-AFF4-54A2B9CE759B}" srcOrd="0" destOrd="0" presId="urn:microsoft.com/office/officeart/2005/8/layout/radial3"/>
    <dgm:cxn modelId="{CC0779E1-B48A-439A-B79F-FCF1A507D8CB}" type="presParOf" srcId="{8170E46A-E5B7-425B-AFF4-54A2B9CE759B}" destId="{F660227F-2BF1-4414-8456-42E068FA71B1}" srcOrd="0" destOrd="0" presId="urn:microsoft.com/office/officeart/2005/8/layout/radial3"/>
    <dgm:cxn modelId="{AFB5AD06-392F-4196-B20C-393F18A51E2A}" type="presParOf" srcId="{8170E46A-E5B7-425B-AFF4-54A2B9CE759B}" destId="{2B368D71-174E-45E4-8B63-BF2BF8D97BDF}" srcOrd="1" destOrd="0" presId="urn:microsoft.com/office/officeart/2005/8/layout/radial3"/>
    <dgm:cxn modelId="{9C0ADE3E-71E1-4F34-B06E-043AD5A75546}" type="presParOf" srcId="{8170E46A-E5B7-425B-AFF4-54A2B9CE759B}" destId="{37E7462F-A6F4-4F48-BF95-DC7B111CB7FB}" srcOrd="2" destOrd="0" presId="urn:microsoft.com/office/officeart/2005/8/layout/radial3"/>
    <dgm:cxn modelId="{C2DBF563-69CA-455D-860D-0EE775797F0E}" type="presParOf" srcId="{8170E46A-E5B7-425B-AFF4-54A2B9CE759B}" destId="{EEAAEBCA-1DE5-4D83-9DBE-231C800712C2}" srcOrd="3" destOrd="0" presId="urn:microsoft.com/office/officeart/2005/8/layout/radial3"/>
    <dgm:cxn modelId="{25E62790-2462-4A56-B11F-21AAD981DF98}" type="presParOf" srcId="{8170E46A-E5B7-425B-AFF4-54A2B9CE759B}" destId="{C4D75D86-F9F1-4007-BD6D-40B3BFD6FB7A}" srcOrd="4" destOrd="0" presId="urn:microsoft.com/office/officeart/2005/8/layout/radial3"/>
    <dgm:cxn modelId="{71DB8209-8990-49A7-846A-5072F28AF37A}" type="presParOf" srcId="{8170E46A-E5B7-425B-AFF4-54A2B9CE759B}" destId="{984FCAC4-8EDB-405F-9A3C-5701A8AF8B89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D7DEA7D-D8BB-4FC3-A03C-1A9781F1324C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1#13" csCatId="colorful" phldr="1"/>
      <dgm:spPr/>
      <dgm:t>
        <a:bodyPr/>
        <a:lstStyle/>
        <a:p>
          <a:endParaRPr lang="ru-RU"/>
        </a:p>
      </dgm:t>
    </dgm:pt>
    <dgm:pt modelId="{6A19BFE7-631E-4A02-9085-0B309306E872}">
      <dgm:prSet phldrT="[Текст]"/>
      <dgm:spPr/>
      <dgm:t>
        <a:bodyPr/>
        <a:lstStyle/>
        <a:p>
          <a:r>
            <a:rPr lang="ru-RU" dirty="0" smtClean="0"/>
            <a:t>Волонтеры «серебряного возраста»</a:t>
          </a:r>
          <a:endParaRPr lang="ru-RU" dirty="0"/>
        </a:p>
      </dgm:t>
    </dgm:pt>
    <dgm:pt modelId="{91E17049-F0D0-43BD-8489-155570872252}" type="parTrans" cxnId="{C2510028-351F-4D8F-96C0-46D02F464D0F}">
      <dgm:prSet/>
      <dgm:spPr/>
      <dgm:t>
        <a:bodyPr/>
        <a:lstStyle/>
        <a:p>
          <a:endParaRPr lang="ru-RU"/>
        </a:p>
      </dgm:t>
    </dgm:pt>
    <dgm:pt modelId="{E6130D67-CDBA-4C3E-94FB-F875AE9C098B}" type="sibTrans" cxnId="{C2510028-351F-4D8F-96C0-46D02F464D0F}">
      <dgm:prSet/>
      <dgm:spPr/>
      <dgm:t>
        <a:bodyPr/>
        <a:lstStyle/>
        <a:p>
          <a:endParaRPr lang="ru-RU"/>
        </a:p>
      </dgm:t>
    </dgm:pt>
    <dgm:pt modelId="{B08184AE-5E3D-4AFF-BFDE-6ABF6C67442D}">
      <dgm:prSet phldrT="[Текст]" custT="1"/>
      <dgm:spPr/>
      <dgm:t>
        <a:bodyPr/>
        <a:lstStyle/>
        <a:p>
          <a:r>
            <a:rPr lang="ru-RU" sz="1600" b="1" dirty="0" smtClean="0"/>
            <a:t>43 чел.  </a:t>
          </a:r>
          <a:endParaRPr lang="ru-RU" sz="1800" b="1" dirty="0"/>
        </a:p>
      </dgm:t>
    </dgm:pt>
    <dgm:pt modelId="{EC7555FE-7D5A-4B68-8EAD-718E0B317599}" type="parTrans" cxnId="{4E4DC28A-3487-4C5D-B5E7-B42D0D00BC88}">
      <dgm:prSet/>
      <dgm:spPr/>
      <dgm:t>
        <a:bodyPr/>
        <a:lstStyle/>
        <a:p>
          <a:endParaRPr lang="ru-RU"/>
        </a:p>
      </dgm:t>
    </dgm:pt>
    <dgm:pt modelId="{C5956192-05BC-4D16-A0F2-47270F7350CF}" type="sibTrans" cxnId="{4E4DC28A-3487-4C5D-B5E7-B42D0D00BC88}">
      <dgm:prSet/>
      <dgm:spPr/>
      <dgm:t>
        <a:bodyPr/>
        <a:lstStyle/>
        <a:p>
          <a:endParaRPr lang="ru-RU"/>
        </a:p>
      </dgm:t>
    </dgm:pt>
    <dgm:pt modelId="{739E3658-2F30-461C-B831-58E3D01831A5}">
      <dgm:prSet phldrT="[Текст]"/>
      <dgm:spPr/>
      <dgm:t>
        <a:bodyPr/>
        <a:lstStyle/>
        <a:p>
          <a:r>
            <a:rPr lang="ru-RU" dirty="0" smtClean="0"/>
            <a:t>Волонтеры из числа несовершеннолетних</a:t>
          </a:r>
          <a:endParaRPr lang="ru-RU" dirty="0"/>
        </a:p>
      </dgm:t>
    </dgm:pt>
    <dgm:pt modelId="{F6CD61DF-5269-43CF-B791-995FDB500D8E}" type="parTrans" cxnId="{7D9BC88F-5710-4868-B1A9-7307314DEF87}">
      <dgm:prSet/>
      <dgm:spPr/>
      <dgm:t>
        <a:bodyPr/>
        <a:lstStyle/>
        <a:p>
          <a:endParaRPr lang="ru-RU"/>
        </a:p>
      </dgm:t>
    </dgm:pt>
    <dgm:pt modelId="{94BADC19-8151-4729-A936-502CC027BB1D}" type="sibTrans" cxnId="{7D9BC88F-5710-4868-B1A9-7307314DEF87}">
      <dgm:prSet/>
      <dgm:spPr/>
      <dgm:t>
        <a:bodyPr/>
        <a:lstStyle/>
        <a:p>
          <a:endParaRPr lang="ru-RU"/>
        </a:p>
      </dgm:t>
    </dgm:pt>
    <dgm:pt modelId="{7EA36B14-07D9-470E-93AB-8CEEA9A1229B}">
      <dgm:prSet phldrT="[Текст]" custT="1"/>
      <dgm:spPr/>
      <dgm:t>
        <a:bodyPr/>
        <a:lstStyle/>
        <a:p>
          <a:r>
            <a:rPr lang="ru-RU" sz="1600" dirty="0" smtClean="0"/>
            <a:t>Волонтеры из числа молодежи </a:t>
          </a:r>
          <a:endParaRPr lang="ru-RU" sz="1600" b="1" dirty="0"/>
        </a:p>
      </dgm:t>
    </dgm:pt>
    <dgm:pt modelId="{FC6D0FB1-2469-4EF4-A399-08B2CEEB75AA}" type="sibTrans" cxnId="{AACCC4A0-98CF-4C0E-BC50-DA2E1D98EA8B}">
      <dgm:prSet/>
      <dgm:spPr/>
      <dgm:t>
        <a:bodyPr/>
        <a:lstStyle/>
        <a:p>
          <a:endParaRPr lang="ru-RU"/>
        </a:p>
      </dgm:t>
    </dgm:pt>
    <dgm:pt modelId="{D13907EE-1DB8-430C-BEAF-8D72C0DD1A8E}" type="parTrans" cxnId="{AACCC4A0-98CF-4C0E-BC50-DA2E1D98EA8B}">
      <dgm:prSet/>
      <dgm:spPr/>
      <dgm:t>
        <a:bodyPr/>
        <a:lstStyle/>
        <a:p>
          <a:endParaRPr lang="ru-RU"/>
        </a:p>
      </dgm:t>
    </dgm:pt>
    <dgm:pt modelId="{C942318C-4B1E-4EAE-99E7-3094D74C1DA4}">
      <dgm:prSet phldrT="[Текст]" custT="1"/>
      <dgm:spPr/>
      <dgm:t>
        <a:bodyPr/>
        <a:lstStyle/>
        <a:p>
          <a:r>
            <a:rPr lang="ru-RU" sz="1600" dirty="0" smtClean="0"/>
            <a:t>Волонтеры из числа сотрудников </a:t>
          </a:r>
          <a:endParaRPr lang="ru-RU" sz="1600" b="1" dirty="0"/>
        </a:p>
      </dgm:t>
    </dgm:pt>
    <dgm:pt modelId="{60B7AAFF-10FE-431F-9888-892C681B613A}" type="parTrans" cxnId="{15A694F7-8968-4F42-BA9C-A62320FC19F6}">
      <dgm:prSet/>
      <dgm:spPr/>
      <dgm:t>
        <a:bodyPr/>
        <a:lstStyle/>
        <a:p>
          <a:endParaRPr lang="ru-RU"/>
        </a:p>
      </dgm:t>
    </dgm:pt>
    <dgm:pt modelId="{6204F7C7-415C-4374-BF58-A2FF78D01BFA}" type="sibTrans" cxnId="{15A694F7-8968-4F42-BA9C-A62320FC19F6}">
      <dgm:prSet/>
      <dgm:spPr/>
      <dgm:t>
        <a:bodyPr/>
        <a:lstStyle/>
        <a:p>
          <a:endParaRPr lang="ru-RU"/>
        </a:p>
      </dgm:t>
    </dgm:pt>
    <dgm:pt modelId="{9BD70BB6-71A0-49AE-B44F-C7F3E818B8DC}">
      <dgm:prSet phldrT="[Текст]" custT="1"/>
      <dgm:spPr/>
      <dgm:t>
        <a:bodyPr/>
        <a:lstStyle/>
        <a:p>
          <a:r>
            <a:rPr lang="ru-RU" sz="1600" b="1" dirty="0" smtClean="0"/>
            <a:t>15 человек</a:t>
          </a:r>
          <a:endParaRPr lang="ru-RU" sz="1600" b="1" dirty="0"/>
        </a:p>
      </dgm:t>
    </dgm:pt>
    <dgm:pt modelId="{FB1C6FB3-510B-4D1D-847B-4C0324877E51}" type="parTrans" cxnId="{CA41416D-1F87-4FDA-ADD9-5F5B2E724A4D}">
      <dgm:prSet/>
      <dgm:spPr/>
      <dgm:t>
        <a:bodyPr/>
        <a:lstStyle/>
        <a:p>
          <a:endParaRPr lang="ru-RU"/>
        </a:p>
      </dgm:t>
    </dgm:pt>
    <dgm:pt modelId="{09A8A419-77E8-4C01-903A-25B2BF9560C9}" type="sibTrans" cxnId="{CA41416D-1F87-4FDA-ADD9-5F5B2E724A4D}">
      <dgm:prSet/>
      <dgm:spPr/>
      <dgm:t>
        <a:bodyPr/>
        <a:lstStyle/>
        <a:p>
          <a:endParaRPr lang="ru-RU"/>
        </a:p>
      </dgm:t>
    </dgm:pt>
    <dgm:pt modelId="{37BA4DEC-7ACF-4C81-A3DC-E8BE359E7855}">
      <dgm:prSet phldrT="[Текст]" custT="1"/>
      <dgm:spPr/>
      <dgm:t>
        <a:bodyPr/>
        <a:lstStyle/>
        <a:p>
          <a:r>
            <a:rPr lang="ru-RU" sz="1600" b="1" dirty="0" smtClean="0"/>
            <a:t>16 чел.  </a:t>
          </a:r>
          <a:endParaRPr lang="ru-RU" sz="1600" b="1" dirty="0"/>
        </a:p>
      </dgm:t>
    </dgm:pt>
    <dgm:pt modelId="{FDEF815B-3B18-4514-AF53-93FDA65E25C5}" type="parTrans" cxnId="{7D3BA1D2-2E15-4A54-9140-773C75BD510E}">
      <dgm:prSet/>
      <dgm:spPr/>
      <dgm:t>
        <a:bodyPr/>
        <a:lstStyle/>
        <a:p>
          <a:endParaRPr lang="ru-RU"/>
        </a:p>
      </dgm:t>
    </dgm:pt>
    <dgm:pt modelId="{A4123B33-567F-4E96-84F3-FFBEFB01D085}" type="sibTrans" cxnId="{7D3BA1D2-2E15-4A54-9140-773C75BD510E}">
      <dgm:prSet/>
      <dgm:spPr/>
      <dgm:t>
        <a:bodyPr/>
        <a:lstStyle/>
        <a:p>
          <a:endParaRPr lang="ru-RU"/>
        </a:p>
      </dgm:t>
    </dgm:pt>
    <dgm:pt modelId="{5D010653-2D56-4B1F-B700-20C8AB553D02}">
      <dgm:prSet phldrT="[Текст]" custT="1"/>
      <dgm:spPr/>
      <dgm:t>
        <a:bodyPr/>
        <a:lstStyle/>
        <a:p>
          <a:r>
            <a:rPr lang="ru-RU" sz="1600" b="1" dirty="0" smtClean="0"/>
            <a:t>11 чел.</a:t>
          </a:r>
          <a:endParaRPr lang="ru-RU" sz="1600" b="1" dirty="0"/>
        </a:p>
      </dgm:t>
    </dgm:pt>
    <dgm:pt modelId="{392ECFF6-E607-408D-847A-D1B1F1F67B72}" type="parTrans" cxnId="{519F3F09-ACD6-40EC-95BE-FDE12FF9ACB6}">
      <dgm:prSet/>
      <dgm:spPr/>
      <dgm:t>
        <a:bodyPr/>
        <a:lstStyle/>
        <a:p>
          <a:endParaRPr lang="ru-RU"/>
        </a:p>
      </dgm:t>
    </dgm:pt>
    <dgm:pt modelId="{3BA75B34-061B-44E5-B259-2D593D96D0B0}" type="sibTrans" cxnId="{519F3F09-ACD6-40EC-95BE-FDE12FF9ACB6}">
      <dgm:prSet/>
      <dgm:spPr/>
      <dgm:t>
        <a:bodyPr/>
        <a:lstStyle/>
        <a:p>
          <a:endParaRPr lang="ru-RU"/>
        </a:p>
      </dgm:t>
    </dgm:pt>
    <dgm:pt modelId="{13546DA4-D9E8-4907-89AB-B40F9F832ED9}" type="pres">
      <dgm:prSet presAssocID="{BD7DEA7D-D8BB-4FC3-A03C-1A9781F1324C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CCD79981-2D43-4E9E-B4DF-BEDA1F1A8E68}" type="pres">
      <dgm:prSet presAssocID="{6A19BFE7-631E-4A02-9085-0B309306E872}" presName="composite" presStyleCnt="0"/>
      <dgm:spPr/>
    </dgm:pt>
    <dgm:pt modelId="{F3565961-0C12-493D-8A35-346E239B7C31}" type="pres">
      <dgm:prSet presAssocID="{6A19BFE7-631E-4A02-9085-0B309306E872}" presName="bentUpArrow1" presStyleLbl="alignImgPlace1" presStyleIdx="0" presStyleCnt="3"/>
      <dgm:spPr/>
    </dgm:pt>
    <dgm:pt modelId="{A9F2AF79-F6A3-4E2F-9219-50F91A031B6F}" type="pres">
      <dgm:prSet presAssocID="{6A19BFE7-631E-4A02-9085-0B309306E872}" presName="ParentText" presStyleLbl="node1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91B311-EB7D-4712-B04C-3FC00C35480D}" type="pres">
      <dgm:prSet presAssocID="{6A19BFE7-631E-4A02-9085-0B309306E872}" presName="Child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0B390F-A45E-4B26-849C-63414D34352F}" type="pres">
      <dgm:prSet presAssocID="{E6130D67-CDBA-4C3E-94FB-F875AE9C098B}" presName="sibTrans" presStyleCnt="0"/>
      <dgm:spPr/>
    </dgm:pt>
    <dgm:pt modelId="{23DADC31-DC09-4B3E-A2DD-D18A10CA7D91}" type="pres">
      <dgm:prSet presAssocID="{739E3658-2F30-461C-B831-58E3D01831A5}" presName="composite" presStyleCnt="0"/>
      <dgm:spPr/>
    </dgm:pt>
    <dgm:pt modelId="{32AFFFE0-29B8-4234-92A5-D7E2FB0ED2CB}" type="pres">
      <dgm:prSet presAssocID="{739E3658-2F30-461C-B831-58E3D01831A5}" presName="bentUpArrow1" presStyleLbl="alignImgPlace1" presStyleIdx="1" presStyleCnt="3"/>
      <dgm:spPr/>
    </dgm:pt>
    <dgm:pt modelId="{497432D3-E514-4B98-B6C9-867365544EC2}" type="pres">
      <dgm:prSet presAssocID="{739E3658-2F30-461C-B831-58E3D01831A5}" presName="ParentText" presStyleLbl="node1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3CC693-2056-4D42-A5A7-363B1BFC56D7}" type="pres">
      <dgm:prSet presAssocID="{739E3658-2F30-461C-B831-58E3D01831A5}" presName="Child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E56FEF-B91D-4C4C-83E7-A490FDD6335A}" type="pres">
      <dgm:prSet presAssocID="{94BADC19-8151-4729-A936-502CC027BB1D}" presName="sibTrans" presStyleCnt="0"/>
      <dgm:spPr/>
    </dgm:pt>
    <dgm:pt modelId="{C2FAEAEF-8583-4B08-814D-3B5D42E30CE5}" type="pres">
      <dgm:prSet presAssocID="{7EA36B14-07D9-470E-93AB-8CEEA9A1229B}" presName="composite" presStyleCnt="0"/>
      <dgm:spPr/>
    </dgm:pt>
    <dgm:pt modelId="{56802F58-E74C-4F95-A583-ED680C965B43}" type="pres">
      <dgm:prSet presAssocID="{7EA36B14-07D9-470E-93AB-8CEEA9A1229B}" presName="bentUpArrow1" presStyleLbl="alignImgPlace1" presStyleIdx="2" presStyleCnt="3"/>
      <dgm:spPr/>
    </dgm:pt>
    <dgm:pt modelId="{EF09B45B-69B8-447A-A499-CFEC95941D10}" type="pres">
      <dgm:prSet presAssocID="{7EA36B14-07D9-470E-93AB-8CEEA9A1229B}" presName="ParentText" presStyleLbl="node1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0E69B9-E7C6-46A2-B3C2-7AB794CAEB1E}" type="pres">
      <dgm:prSet presAssocID="{7EA36B14-07D9-470E-93AB-8CEEA9A1229B}" presName="Child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9B2415-1A9C-48CC-B5A6-1280394036AA}" type="pres">
      <dgm:prSet presAssocID="{FC6D0FB1-2469-4EF4-A399-08B2CEEB75AA}" presName="sibTrans" presStyleCnt="0"/>
      <dgm:spPr/>
    </dgm:pt>
    <dgm:pt modelId="{A9AB8566-DAE2-40FD-9EEB-72069595B95D}" type="pres">
      <dgm:prSet presAssocID="{C942318C-4B1E-4EAE-99E7-3094D74C1DA4}" presName="composite" presStyleCnt="0"/>
      <dgm:spPr/>
    </dgm:pt>
    <dgm:pt modelId="{D596D30A-A1A5-480E-8E3C-8B6F8CF1C1E3}" type="pres">
      <dgm:prSet presAssocID="{C942318C-4B1E-4EAE-99E7-3094D74C1DA4}" presName="ParentText" presStyleLbl="node1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FC5318-E7FE-4BBF-9F0C-F92A02390E22}" type="pres">
      <dgm:prSet presAssocID="{C942318C-4B1E-4EAE-99E7-3094D74C1DA4}" presName="FinalChildText" presStyleLbl="revTx" presStyleIdx="3" presStyleCnt="4" custScaleX="136661" custLinFactNeighborX="29904" custLinFactNeighborY="327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19F3F09-ACD6-40EC-95BE-FDE12FF9ACB6}" srcId="{7EA36B14-07D9-470E-93AB-8CEEA9A1229B}" destId="{5D010653-2D56-4B1F-B700-20C8AB553D02}" srcOrd="0" destOrd="0" parTransId="{392ECFF6-E607-408D-847A-D1B1F1F67B72}" sibTransId="{3BA75B34-061B-44E5-B259-2D593D96D0B0}"/>
    <dgm:cxn modelId="{EB296CA3-94C8-401F-80B2-27878543E6C7}" type="presOf" srcId="{B08184AE-5E3D-4AFF-BFDE-6ABF6C67442D}" destId="{D791B311-EB7D-4712-B04C-3FC00C35480D}" srcOrd="0" destOrd="0" presId="urn:microsoft.com/office/officeart/2005/8/layout/StepDownProcess"/>
    <dgm:cxn modelId="{8E6F3F92-D8B7-4ED8-89F0-049AF46A0152}" type="presOf" srcId="{9BD70BB6-71A0-49AE-B44F-C7F3E818B8DC}" destId="{BCFC5318-E7FE-4BBF-9F0C-F92A02390E22}" srcOrd="0" destOrd="0" presId="urn:microsoft.com/office/officeart/2005/8/layout/StepDownProcess"/>
    <dgm:cxn modelId="{7D3BA1D2-2E15-4A54-9140-773C75BD510E}" srcId="{739E3658-2F30-461C-B831-58E3D01831A5}" destId="{37BA4DEC-7ACF-4C81-A3DC-E8BE359E7855}" srcOrd="0" destOrd="0" parTransId="{FDEF815B-3B18-4514-AF53-93FDA65E25C5}" sibTransId="{A4123B33-567F-4E96-84F3-FFBEFB01D085}"/>
    <dgm:cxn modelId="{7D9BC88F-5710-4868-B1A9-7307314DEF87}" srcId="{BD7DEA7D-D8BB-4FC3-A03C-1A9781F1324C}" destId="{739E3658-2F30-461C-B831-58E3D01831A5}" srcOrd="1" destOrd="0" parTransId="{F6CD61DF-5269-43CF-B791-995FDB500D8E}" sibTransId="{94BADC19-8151-4729-A936-502CC027BB1D}"/>
    <dgm:cxn modelId="{5EE6AC68-25B2-4EC8-A4A4-E88BA9117D75}" type="presOf" srcId="{739E3658-2F30-461C-B831-58E3D01831A5}" destId="{497432D3-E514-4B98-B6C9-867365544EC2}" srcOrd="0" destOrd="0" presId="urn:microsoft.com/office/officeart/2005/8/layout/StepDownProcess"/>
    <dgm:cxn modelId="{15A694F7-8968-4F42-BA9C-A62320FC19F6}" srcId="{BD7DEA7D-D8BB-4FC3-A03C-1A9781F1324C}" destId="{C942318C-4B1E-4EAE-99E7-3094D74C1DA4}" srcOrd="3" destOrd="0" parTransId="{60B7AAFF-10FE-431F-9888-892C681B613A}" sibTransId="{6204F7C7-415C-4374-BF58-A2FF78D01BFA}"/>
    <dgm:cxn modelId="{C2510028-351F-4D8F-96C0-46D02F464D0F}" srcId="{BD7DEA7D-D8BB-4FC3-A03C-1A9781F1324C}" destId="{6A19BFE7-631E-4A02-9085-0B309306E872}" srcOrd="0" destOrd="0" parTransId="{91E17049-F0D0-43BD-8489-155570872252}" sibTransId="{E6130D67-CDBA-4C3E-94FB-F875AE9C098B}"/>
    <dgm:cxn modelId="{5A821649-44D3-488A-BEEB-C244F6CEE77D}" type="presOf" srcId="{7EA36B14-07D9-470E-93AB-8CEEA9A1229B}" destId="{EF09B45B-69B8-447A-A499-CFEC95941D10}" srcOrd="0" destOrd="0" presId="urn:microsoft.com/office/officeart/2005/8/layout/StepDownProcess"/>
    <dgm:cxn modelId="{C2A9FE92-5B5B-4C8B-B738-BAF1D20CAA89}" type="presOf" srcId="{BD7DEA7D-D8BB-4FC3-A03C-1A9781F1324C}" destId="{13546DA4-D9E8-4907-89AB-B40F9F832ED9}" srcOrd="0" destOrd="0" presId="urn:microsoft.com/office/officeart/2005/8/layout/StepDownProcess"/>
    <dgm:cxn modelId="{721D2C92-1566-449D-AAE1-3764541D6774}" type="presOf" srcId="{5D010653-2D56-4B1F-B700-20C8AB553D02}" destId="{000E69B9-E7C6-46A2-B3C2-7AB794CAEB1E}" srcOrd="0" destOrd="0" presId="urn:microsoft.com/office/officeart/2005/8/layout/StepDownProcess"/>
    <dgm:cxn modelId="{AACCC4A0-98CF-4C0E-BC50-DA2E1D98EA8B}" srcId="{BD7DEA7D-D8BB-4FC3-A03C-1A9781F1324C}" destId="{7EA36B14-07D9-470E-93AB-8CEEA9A1229B}" srcOrd="2" destOrd="0" parTransId="{D13907EE-1DB8-430C-BEAF-8D72C0DD1A8E}" sibTransId="{FC6D0FB1-2469-4EF4-A399-08B2CEEB75AA}"/>
    <dgm:cxn modelId="{26E4ECD8-3E70-478F-8ABF-221390D2689C}" type="presOf" srcId="{6A19BFE7-631E-4A02-9085-0B309306E872}" destId="{A9F2AF79-F6A3-4E2F-9219-50F91A031B6F}" srcOrd="0" destOrd="0" presId="urn:microsoft.com/office/officeart/2005/8/layout/StepDownProcess"/>
    <dgm:cxn modelId="{73085B84-3BD3-4B05-B2FB-4C4E79199F22}" type="presOf" srcId="{37BA4DEC-7ACF-4C81-A3DC-E8BE359E7855}" destId="{6D3CC693-2056-4D42-A5A7-363B1BFC56D7}" srcOrd="0" destOrd="0" presId="urn:microsoft.com/office/officeart/2005/8/layout/StepDownProcess"/>
    <dgm:cxn modelId="{CA41416D-1F87-4FDA-ADD9-5F5B2E724A4D}" srcId="{C942318C-4B1E-4EAE-99E7-3094D74C1DA4}" destId="{9BD70BB6-71A0-49AE-B44F-C7F3E818B8DC}" srcOrd="0" destOrd="0" parTransId="{FB1C6FB3-510B-4D1D-847B-4C0324877E51}" sibTransId="{09A8A419-77E8-4C01-903A-25B2BF9560C9}"/>
    <dgm:cxn modelId="{4E4DC28A-3487-4C5D-B5E7-B42D0D00BC88}" srcId="{6A19BFE7-631E-4A02-9085-0B309306E872}" destId="{B08184AE-5E3D-4AFF-BFDE-6ABF6C67442D}" srcOrd="0" destOrd="0" parTransId="{EC7555FE-7D5A-4B68-8EAD-718E0B317599}" sibTransId="{C5956192-05BC-4D16-A0F2-47270F7350CF}"/>
    <dgm:cxn modelId="{6AC6B7A6-AA29-45E2-8E25-6E95EE04F050}" type="presOf" srcId="{C942318C-4B1E-4EAE-99E7-3094D74C1DA4}" destId="{D596D30A-A1A5-480E-8E3C-8B6F8CF1C1E3}" srcOrd="0" destOrd="0" presId="urn:microsoft.com/office/officeart/2005/8/layout/StepDownProcess"/>
    <dgm:cxn modelId="{52315588-3A93-4F6A-9857-7D373E407264}" type="presParOf" srcId="{13546DA4-D9E8-4907-89AB-B40F9F832ED9}" destId="{CCD79981-2D43-4E9E-B4DF-BEDA1F1A8E68}" srcOrd="0" destOrd="0" presId="urn:microsoft.com/office/officeart/2005/8/layout/StepDownProcess"/>
    <dgm:cxn modelId="{F82CB9DF-FCB9-45DA-9A32-18976F4F2F72}" type="presParOf" srcId="{CCD79981-2D43-4E9E-B4DF-BEDA1F1A8E68}" destId="{F3565961-0C12-493D-8A35-346E239B7C31}" srcOrd="0" destOrd="0" presId="urn:microsoft.com/office/officeart/2005/8/layout/StepDownProcess"/>
    <dgm:cxn modelId="{6498ED48-A283-4D85-AD0F-BAF9FD46E2C9}" type="presParOf" srcId="{CCD79981-2D43-4E9E-B4DF-BEDA1F1A8E68}" destId="{A9F2AF79-F6A3-4E2F-9219-50F91A031B6F}" srcOrd="1" destOrd="0" presId="urn:microsoft.com/office/officeart/2005/8/layout/StepDownProcess"/>
    <dgm:cxn modelId="{E48CF6C8-3C8C-4385-B9FC-F33D50AB8FCE}" type="presParOf" srcId="{CCD79981-2D43-4E9E-B4DF-BEDA1F1A8E68}" destId="{D791B311-EB7D-4712-B04C-3FC00C35480D}" srcOrd="2" destOrd="0" presId="urn:microsoft.com/office/officeart/2005/8/layout/StepDownProcess"/>
    <dgm:cxn modelId="{D622908E-1AC6-4094-BC50-6C7705283EDB}" type="presParOf" srcId="{13546DA4-D9E8-4907-89AB-B40F9F832ED9}" destId="{0D0B390F-A45E-4B26-849C-63414D34352F}" srcOrd="1" destOrd="0" presId="urn:microsoft.com/office/officeart/2005/8/layout/StepDownProcess"/>
    <dgm:cxn modelId="{03EC0801-E292-4534-A669-22DE2E718591}" type="presParOf" srcId="{13546DA4-D9E8-4907-89AB-B40F9F832ED9}" destId="{23DADC31-DC09-4B3E-A2DD-D18A10CA7D91}" srcOrd="2" destOrd="0" presId="urn:microsoft.com/office/officeart/2005/8/layout/StepDownProcess"/>
    <dgm:cxn modelId="{B9B85197-75F9-475E-9639-8FFE24FA6E50}" type="presParOf" srcId="{23DADC31-DC09-4B3E-A2DD-D18A10CA7D91}" destId="{32AFFFE0-29B8-4234-92A5-D7E2FB0ED2CB}" srcOrd="0" destOrd="0" presId="urn:microsoft.com/office/officeart/2005/8/layout/StepDownProcess"/>
    <dgm:cxn modelId="{EA237723-CAC1-4A87-A211-191F5ED34E33}" type="presParOf" srcId="{23DADC31-DC09-4B3E-A2DD-D18A10CA7D91}" destId="{497432D3-E514-4B98-B6C9-867365544EC2}" srcOrd="1" destOrd="0" presId="urn:microsoft.com/office/officeart/2005/8/layout/StepDownProcess"/>
    <dgm:cxn modelId="{6DCCDC59-959D-4915-88C8-11A508826A87}" type="presParOf" srcId="{23DADC31-DC09-4B3E-A2DD-D18A10CA7D91}" destId="{6D3CC693-2056-4D42-A5A7-363B1BFC56D7}" srcOrd="2" destOrd="0" presId="urn:microsoft.com/office/officeart/2005/8/layout/StepDownProcess"/>
    <dgm:cxn modelId="{CA10CBE3-F0AF-433B-85FE-A9ABA1589926}" type="presParOf" srcId="{13546DA4-D9E8-4907-89AB-B40F9F832ED9}" destId="{D7E56FEF-B91D-4C4C-83E7-A490FDD6335A}" srcOrd="3" destOrd="0" presId="urn:microsoft.com/office/officeart/2005/8/layout/StepDownProcess"/>
    <dgm:cxn modelId="{E405972D-BB3B-492D-AAD7-36863E4CFD1F}" type="presParOf" srcId="{13546DA4-D9E8-4907-89AB-B40F9F832ED9}" destId="{C2FAEAEF-8583-4B08-814D-3B5D42E30CE5}" srcOrd="4" destOrd="0" presId="urn:microsoft.com/office/officeart/2005/8/layout/StepDownProcess"/>
    <dgm:cxn modelId="{A84D7FFE-1516-459A-9062-1E0EFEF6B59B}" type="presParOf" srcId="{C2FAEAEF-8583-4B08-814D-3B5D42E30CE5}" destId="{56802F58-E74C-4F95-A583-ED680C965B43}" srcOrd="0" destOrd="0" presId="urn:microsoft.com/office/officeart/2005/8/layout/StepDownProcess"/>
    <dgm:cxn modelId="{6C3EA7A1-8CC9-4C43-AE09-CF95D60AF340}" type="presParOf" srcId="{C2FAEAEF-8583-4B08-814D-3B5D42E30CE5}" destId="{EF09B45B-69B8-447A-A499-CFEC95941D10}" srcOrd="1" destOrd="0" presId="urn:microsoft.com/office/officeart/2005/8/layout/StepDownProcess"/>
    <dgm:cxn modelId="{CE01CE04-C2B7-4184-A09C-F75B4883FA26}" type="presParOf" srcId="{C2FAEAEF-8583-4B08-814D-3B5D42E30CE5}" destId="{000E69B9-E7C6-46A2-B3C2-7AB794CAEB1E}" srcOrd="2" destOrd="0" presId="urn:microsoft.com/office/officeart/2005/8/layout/StepDownProcess"/>
    <dgm:cxn modelId="{E58A31C5-165B-4DFB-9652-04BDD0B68047}" type="presParOf" srcId="{13546DA4-D9E8-4907-89AB-B40F9F832ED9}" destId="{6C9B2415-1A9C-48CC-B5A6-1280394036AA}" srcOrd="5" destOrd="0" presId="urn:microsoft.com/office/officeart/2005/8/layout/StepDownProcess"/>
    <dgm:cxn modelId="{0004FE3A-9B69-49BF-90DA-97C5DAD8CEED}" type="presParOf" srcId="{13546DA4-D9E8-4907-89AB-B40F9F832ED9}" destId="{A9AB8566-DAE2-40FD-9EEB-72069595B95D}" srcOrd="6" destOrd="0" presId="urn:microsoft.com/office/officeart/2005/8/layout/StepDownProcess"/>
    <dgm:cxn modelId="{2F169122-80CA-4158-A495-69C7D4451AAE}" type="presParOf" srcId="{A9AB8566-DAE2-40FD-9EEB-72069595B95D}" destId="{D596D30A-A1A5-480E-8E3C-8B6F8CF1C1E3}" srcOrd="0" destOrd="0" presId="urn:microsoft.com/office/officeart/2005/8/layout/StepDownProcess"/>
    <dgm:cxn modelId="{6634ACF8-7675-45F4-951E-57E5C91FCED9}" type="presParOf" srcId="{A9AB8566-DAE2-40FD-9EEB-72069595B95D}" destId="{BCFC5318-E7FE-4BBF-9F0C-F92A02390E22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CE627F3-5519-4E36-A298-45BFF46E8213}" type="doc">
      <dgm:prSet loTypeId="urn:microsoft.com/office/officeart/2005/8/layout/matrix1" loCatId="matrix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4CE2E05E-C857-4AA1-BA33-018F76FF89C7}">
      <dgm:prSet phldrT="[Текст]"/>
      <dgm:spPr/>
      <dgm:t>
        <a:bodyPr/>
        <a:lstStyle/>
        <a:p>
          <a:r>
            <a:rPr lang="ru-RU" dirty="0" smtClean="0"/>
            <a:t> Посещение  граждан пожилого возраста на дому, помощь в быту, подбадривание, поздравление с праздничными датами</a:t>
          </a:r>
          <a:endParaRPr lang="ru-RU" dirty="0"/>
        </a:p>
      </dgm:t>
    </dgm:pt>
    <dgm:pt modelId="{E721555C-0134-4E68-84CA-9FC17B75AE5E}" type="parTrans" cxnId="{F00989C2-9E24-48A8-A5B1-9451FEF91DE3}">
      <dgm:prSet/>
      <dgm:spPr/>
      <dgm:t>
        <a:bodyPr/>
        <a:lstStyle/>
        <a:p>
          <a:endParaRPr lang="ru-RU"/>
        </a:p>
      </dgm:t>
    </dgm:pt>
    <dgm:pt modelId="{6B96C191-BAEB-4444-B197-6BB63A7533B1}" type="sibTrans" cxnId="{F00989C2-9E24-48A8-A5B1-9451FEF91DE3}">
      <dgm:prSet/>
      <dgm:spPr/>
      <dgm:t>
        <a:bodyPr/>
        <a:lstStyle/>
        <a:p>
          <a:endParaRPr lang="ru-RU"/>
        </a:p>
      </dgm:t>
    </dgm:pt>
    <dgm:pt modelId="{939036BC-442D-48FE-8013-85725FC67F2C}">
      <dgm:prSet phldrT="[Текст]" custT="1"/>
      <dgm:spPr/>
      <dgm:t>
        <a:bodyPr/>
        <a:lstStyle/>
        <a:p>
          <a:r>
            <a:rPr kumimoji="0" lang="ru-RU" sz="1800" b="0" i="0" u="none" strike="noStrike" cap="none" normalizeH="0" baseline="0" dirty="0" smtClean="0">
              <a:ln/>
              <a:solidFill>
                <a:schemeClr val="tx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Проект по организации волонтерской деятельности </a:t>
          </a:r>
          <a:endParaRPr kumimoji="0" lang="ru-RU" sz="1800" b="0" i="0" u="none" strike="noStrike" cap="none" normalizeH="0" baseline="0" dirty="0" smtClean="0">
            <a:ln/>
            <a:solidFill>
              <a:schemeClr val="tx2">
                <a:lumMod val="25000"/>
              </a:schemeClr>
            </a:solidFill>
            <a:effectLst/>
            <a:latin typeface="Arial" pitchFamily="34" charset="0"/>
            <a:cs typeface="Arial" pitchFamily="34" charset="0"/>
          </a:endParaRPr>
        </a:p>
        <a:p>
          <a:pPr rtl="0"/>
          <a:r>
            <a:rPr kumimoji="0" lang="ru-RU" sz="1800" b="0" i="0" u="none" strike="noStrike" cap="none" normalizeH="0" baseline="0" dirty="0" smtClean="0">
              <a:ln/>
              <a:solidFill>
                <a:schemeClr val="tx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людей старшего возраста в период пандемии </a:t>
          </a:r>
          <a:endParaRPr kumimoji="0" lang="ru-RU" sz="1800" b="0" i="0" u="none" strike="noStrike" cap="none" normalizeH="0" baseline="0" dirty="0" smtClean="0">
            <a:ln/>
            <a:solidFill>
              <a:schemeClr val="tx2">
                <a:lumMod val="25000"/>
              </a:schemeClr>
            </a:solidFill>
            <a:effectLst/>
            <a:latin typeface="Arial" pitchFamily="34" charset="0"/>
            <a:cs typeface="Arial" pitchFamily="34" charset="0"/>
          </a:endParaRPr>
        </a:p>
        <a:p>
          <a:pPr rtl="0"/>
          <a:r>
            <a:rPr lang="ru-RU" sz="1800" b="1" dirty="0" smtClean="0">
              <a:solidFill>
                <a:schemeClr val="tx2">
                  <a:lumMod val="25000"/>
                </a:schemeClr>
              </a:solidFill>
            </a:rPr>
            <a:t>#ДОБРОтворчество</a:t>
          </a:r>
          <a:endParaRPr lang="ru-RU" sz="1800" dirty="0">
            <a:solidFill>
              <a:schemeClr val="tx2">
                <a:lumMod val="25000"/>
              </a:schemeClr>
            </a:solidFill>
          </a:endParaRPr>
        </a:p>
      </dgm:t>
    </dgm:pt>
    <dgm:pt modelId="{D4AC1C8F-1F95-4EDB-8991-6BDC8453DC92}" type="sibTrans" cxnId="{44DB3920-62A0-41A8-B102-2D00C438B5BC}">
      <dgm:prSet/>
      <dgm:spPr/>
      <dgm:t>
        <a:bodyPr/>
        <a:lstStyle/>
        <a:p>
          <a:endParaRPr lang="ru-RU"/>
        </a:p>
      </dgm:t>
    </dgm:pt>
    <dgm:pt modelId="{5A13FB3D-0629-4D9C-8703-FA2FBEA373EE}" type="parTrans" cxnId="{44DB3920-62A0-41A8-B102-2D00C438B5BC}">
      <dgm:prSet/>
      <dgm:spPr/>
      <dgm:t>
        <a:bodyPr/>
        <a:lstStyle/>
        <a:p>
          <a:endParaRPr lang="ru-RU"/>
        </a:p>
      </dgm:t>
    </dgm:pt>
    <dgm:pt modelId="{AEF37156-2AAD-443D-BB10-C7CC9B80962A}">
      <dgm:prSet phldrT="[Текст]"/>
      <dgm:spPr/>
      <dgm:t>
        <a:bodyPr/>
        <a:lstStyle/>
        <a:p>
          <a:r>
            <a:rPr lang="ru-RU" dirty="0" smtClean="0"/>
            <a:t>Обзвон одиноко проживающим гражданам пожилого возраста с целью общения</a:t>
          </a:r>
          <a:endParaRPr lang="ru-RU" dirty="0"/>
        </a:p>
      </dgm:t>
    </dgm:pt>
    <dgm:pt modelId="{410F1F8C-BA0A-441B-A3E6-ABA4A3E9C00B}" type="parTrans" cxnId="{EFF1D899-719E-448D-9017-AB8CABFBAD40}">
      <dgm:prSet/>
      <dgm:spPr/>
      <dgm:t>
        <a:bodyPr/>
        <a:lstStyle/>
        <a:p>
          <a:endParaRPr lang="ru-RU"/>
        </a:p>
      </dgm:t>
    </dgm:pt>
    <dgm:pt modelId="{570F5248-F9DD-4865-9D1C-CE97BF0FCDA6}" type="sibTrans" cxnId="{EFF1D899-719E-448D-9017-AB8CABFBAD40}">
      <dgm:prSet/>
      <dgm:spPr/>
      <dgm:t>
        <a:bodyPr/>
        <a:lstStyle/>
        <a:p>
          <a:endParaRPr lang="ru-RU"/>
        </a:p>
      </dgm:t>
    </dgm:pt>
    <dgm:pt modelId="{CCD9D7F0-3CE4-4829-BB8E-525AF31D154A}">
      <dgm:prSet phldrT="[Текст]"/>
      <dgm:spPr/>
      <dgm:t>
        <a:bodyPr/>
        <a:lstStyle/>
        <a:p>
          <a:endParaRPr lang="ru-RU" dirty="0"/>
        </a:p>
      </dgm:t>
    </dgm:pt>
    <dgm:pt modelId="{37CD041B-8208-4DF8-8077-D26321A2E285}" type="parTrans" cxnId="{3BA54251-DBBA-48BA-9F95-F3EB8D844293}">
      <dgm:prSet/>
      <dgm:spPr/>
      <dgm:t>
        <a:bodyPr/>
        <a:lstStyle/>
        <a:p>
          <a:endParaRPr lang="ru-RU"/>
        </a:p>
      </dgm:t>
    </dgm:pt>
    <dgm:pt modelId="{2E1E698B-38DE-45C2-8320-5B9A14BB4877}" type="sibTrans" cxnId="{3BA54251-DBBA-48BA-9F95-F3EB8D844293}">
      <dgm:prSet/>
      <dgm:spPr/>
      <dgm:t>
        <a:bodyPr/>
        <a:lstStyle/>
        <a:p>
          <a:endParaRPr lang="ru-RU"/>
        </a:p>
      </dgm:t>
    </dgm:pt>
    <dgm:pt modelId="{B1FBE77E-DFA7-4528-91F5-40E323964BF1}">
      <dgm:prSet phldrT="[Текст]"/>
      <dgm:spPr/>
      <dgm:t>
        <a:bodyPr/>
        <a:lstStyle/>
        <a:p>
          <a:endParaRPr lang="ru-RU" dirty="0"/>
        </a:p>
      </dgm:t>
    </dgm:pt>
    <dgm:pt modelId="{F81C4D23-DACE-4E7B-8322-79E7DC92350A}" type="parTrans" cxnId="{A9FB846D-23A2-4CDA-A382-40315400D013}">
      <dgm:prSet/>
      <dgm:spPr/>
      <dgm:t>
        <a:bodyPr/>
        <a:lstStyle/>
        <a:p>
          <a:endParaRPr lang="ru-RU"/>
        </a:p>
      </dgm:t>
    </dgm:pt>
    <dgm:pt modelId="{2B6641E6-DA25-4B4C-B15D-D9962C7E2DB8}" type="sibTrans" cxnId="{A9FB846D-23A2-4CDA-A382-40315400D013}">
      <dgm:prSet/>
      <dgm:spPr/>
      <dgm:t>
        <a:bodyPr/>
        <a:lstStyle/>
        <a:p>
          <a:endParaRPr lang="ru-RU"/>
        </a:p>
      </dgm:t>
    </dgm:pt>
    <dgm:pt modelId="{C082041B-7BD4-4D3F-A1E6-0AA11E4C64FE}">
      <dgm:prSet phldrT="[Текст]"/>
      <dgm:spPr/>
      <dgm:t>
        <a:bodyPr/>
        <a:lstStyle/>
        <a:p>
          <a:r>
            <a:rPr lang="ru-RU" dirty="0" smtClean="0"/>
            <a:t> Подготовка  онлайн-концертов для людей пожилого возраста и инвалидов </a:t>
          </a:r>
          <a:endParaRPr lang="ru-RU" dirty="0"/>
        </a:p>
      </dgm:t>
    </dgm:pt>
    <dgm:pt modelId="{7DA7F050-176B-4281-AF3A-3F0E91F7BEC3}" type="parTrans" cxnId="{32EBD79F-6FC5-4E31-919B-C3BAE24C7DEF}">
      <dgm:prSet/>
      <dgm:spPr/>
      <dgm:t>
        <a:bodyPr/>
        <a:lstStyle/>
        <a:p>
          <a:endParaRPr lang="ru-RU"/>
        </a:p>
      </dgm:t>
    </dgm:pt>
    <dgm:pt modelId="{E3BE0D95-9F3B-4F71-BB8C-DAB56C8F9643}" type="sibTrans" cxnId="{32EBD79F-6FC5-4E31-919B-C3BAE24C7DEF}">
      <dgm:prSet/>
      <dgm:spPr/>
      <dgm:t>
        <a:bodyPr/>
        <a:lstStyle/>
        <a:p>
          <a:endParaRPr lang="ru-RU"/>
        </a:p>
      </dgm:t>
    </dgm:pt>
    <dgm:pt modelId="{1FB2B8EF-C9F1-453C-9E02-171AA0CBBD98}">
      <dgm:prSet phldrT="[Текст]"/>
      <dgm:spPr/>
      <dgm:t>
        <a:bodyPr/>
        <a:lstStyle/>
        <a:p>
          <a:r>
            <a:rPr lang="ru-RU" dirty="0" smtClean="0"/>
            <a:t>Изготовление сувениров, подарков, открыток своими руками</a:t>
          </a:r>
          <a:endParaRPr lang="ru-RU" dirty="0"/>
        </a:p>
      </dgm:t>
    </dgm:pt>
    <dgm:pt modelId="{2B5FBD21-A3DF-4B6F-BCC5-303AB08BD558}" type="parTrans" cxnId="{38C9B995-F02C-41EE-B062-5395A91E9B52}">
      <dgm:prSet/>
      <dgm:spPr/>
      <dgm:t>
        <a:bodyPr/>
        <a:lstStyle/>
        <a:p>
          <a:endParaRPr lang="ru-RU"/>
        </a:p>
      </dgm:t>
    </dgm:pt>
    <dgm:pt modelId="{40E03CFD-A41E-4E5F-B509-3571D7F87F80}" type="sibTrans" cxnId="{38C9B995-F02C-41EE-B062-5395A91E9B52}">
      <dgm:prSet/>
      <dgm:spPr/>
      <dgm:t>
        <a:bodyPr/>
        <a:lstStyle/>
        <a:p>
          <a:endParaRPr lang="ru-RU"/>
        </a:p>
      </dgm:t>
    </dgm:pt>
    <dgm:pt modelId="{15288A86-89C5-462A-9312-90371DC60EEC}" type="pres">
      <dgm:prSet presAssocID="{ECE627F3-5519-4E36-A298-45BFF46E8213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61F503C-10B4-4CA0-A311-8C029F4A3B2A}" type="pres">
      <dgm:prSet presAssocID="{ECE627F3-5519-4E36-A298-45BFF46E8213}" presName="matrix" presStyleCnt="0"/>
      <dgm:spPr/>
      <dgm:t>
        <a:bodyPr/>
        <a:lstStyle/>
        <a:p>
          <a:endParaRPr lang="ru-RU"/>
        </a:p>
      </dgm:t>
    </dgm:pt>
    <dgm:pt modelId="{F427C3F5-FA00-4389-AF12-839DC431552C}" type="pres">
      <dgm:prSet presAssocID="{ECE627F3-5519-4E36-A298-45BFF46E8213}" presName="tile1" presStyleLbl="node1" presStyleIdx="0" presStyleCnt="4"/>
      <dgm:spPr/>
      <dgm:t>
        <a:bodyPr/>
        <a:lstStyle/>
        <a:p>
          <a:endParaRPr lang="ru-RU"/>
        </a:p>
      </dgm:t>
    </dgm:pt>
    <dgm:pt modelId="{78C38655-0A8C-4025-B6E5-C26096AC4420}" type="pres">
      <dgm:prSet presAssocID="{ECE627F3-5519-4E36-A298-45BFF46E8213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45AF36-33A5-4F94-8C07-4AE68E8DD9B9}" type="pres">
      <dgm:prSet presAssocID="{ECE627F3-5519-4E36-A298-45BFF46E8213}" presName="tile2" presStyleLbl="node1" presStyleIdx="1" presStyleCnt="4" custScaleX="99097" custScaleY="100992" custLinFactNeighborX="-1680" custLinFactNeighborY="-1489"/>
      <dgm:spPr/>
      <dgm:t>
        <a:bodyPr/>
        <a:lstStyle/>
        <a:p>
          <a:endParaRPr lang="ru-RU"/>
        </a:p>
      </dgm:t>
    </dgm:pt>
    <dgm:pt modelId="{EE71E854-CB7E-4FA9-905C-D172E1F14286}" type="pres">
      <dgm:prSet presAssocID="{ECE627F3-5519-4E36-A298-45BFF46E8213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A600BF-4033-4517-9665-17656852D056}" type="pres">
      <dgm:prSet presAssocID="{ECE627F3-5519-4E36-A298-45BFF46E8213}" presName="tile3" presStyleLbl="node1" presStyleIdx="2" presStyleCnt="4" custLinFactNeighborX="-1586" custLinFactNeighborY="17719"/>
      <dgm:spPr/>
      <dgm:t>
        <a:bodyPr/>
        <a:lstStyle/>
        <a:p>
          <a:endParaRPr lang="ru-RU"/>
        </a:p>
      </dgm:t>
    </dgm:pt>
    <dgm:pt modelId="{1D006803-345D-4C95-BFB5-AB666FA92122}" type="pres">
      <dgm:prSet presAssocID="{ECE627F3-5519-4E36-A298-45BFF46E8213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B00592-18FC-489D-BF39-B6C5F4CFFE15}" type="pres">
      <dgm:prSet presAssocID="{ECE627F3-5519-4E36-A298-45BFF46E8213}" presName="tile4" presStyleLbl="node1" presStyleIdx="3" presStyleCnt="4" custLinFactNeighborX="-2362" custLinFactNeighborY="0"/>
      <dgm:spPr/>
      <dgm:t>
        <a:bodyPr/>
        <a:lstStyle/>
        <a:p>
          <a:endParaRPr lang="ru-RU"/>
        </a:p>
      </dgm:t>
    </dgm:pt>
    <dgm:pt modelId="{2F15C033-2EF8-4E7C-BF6B-A57FB3779574}" type="pres">
      <dgm:prSet presAssocID="{ECE627F3-5519-4E36-A298-45BFF46E8213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2DDB12-7844-48BB-B5FE-016BA7CAAD52}" type="pres">
      <dgm:prSet presAssocID="{ECE627F3-5519-4E36-A298-45BFF46E8213}" presName="centerTile" presStyleLbl="fgShp" presStyleIdx="0" presStyleCnt="1" custScaleX="141748" custScaleY="143921" custLinFactNeighborX="2182" custLinFactNeighborY="1191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38C9B995-F02C-41EE-B062-5395A91E9B52}" srcId="{939036BC-442D-48FE-8013-85725FC67F2C}" destId="{1FB2B8EF-C9F1-453C-9E02-171AA0CBBD98}" srcOrd="3" destOrd="0" parTransId="{2B5FBD21-A3DF-4B6F-BCC5-303AB08BD558}" sibTransId="{40E03CFD-A41E-4E5F-B509-3571D7F87F80}"/>
    <dgm:cxn modelId="{56E38E6E-0043-416F-A26F-1D705C27B8E0}" type="presOf" srcId="{939036BC-442D-48FE-8013-85725FC67F2C}" destId="{CE2DDB12-7844-48BB-B5FE-016BA7CAAD52}" srcOrd="0" destOrd="0" presId="urn:microsoft.com/office/officeart/2005/8/layout/matrix1"/>
    <dgm:cxn modelId="{39471400-0E36-45D8-962E-554B4ACCF21B}" type="presOf" srcId="{C082041B-7BD4-4D3F-A1E6-0AA11E4C64FE}" destId="{1D006803-345D-4C95-BFB5-AB666FA92122}" srcOrd="1" destOrd="0" presId="urn:microsoft.com/office/officeart/2005/8/layout/matrix1"/>
    <dgm:cxn modelId="{44DB3920-62A0-41A8-B102-2D00C438B5BC}" srcId="{ECE627F3-5519-4E36-A298-45BFF46E8213}" destId="{939036BC-442D-48FE-8013-85725FC67F2C}" srcOrd="0" destOrd="0" parTransId="{5A13FB3D-0629-4D9C-8703-FA2FBEA373EE}" sibTransId="{D4AC1C8F-1F95-4EDB-8991-6BDC8453DC92}"/>
    <dgm:cxn modelId="{F08E4336-FEDA-4E2B-BA04-F73DA2F95A89}" type="presOf" srcId="{AEF37156-2AAD-443D-BB10-C7CC9B80962A}" destId="{EE71E854-CB7E-4FA9-905C-D172E1F14286}" srcOrd="1" destOrd="0" presId="urn:microsoft.com/office/officeart/2005/8/layout/matrix1"/>
    <dgm:cxn modelId="{A9FB846D-23A2-4CDA-A382-40315400D013}" srcId="{ECE627F3-5519-4E36-A298-45BFF46E8213}" destId="{B1FBE77E-DFA7-4528-91F5-40E323964BF1}" srcOrd="1" destOrd="0" parTransId="{F81C4D23-DACE-4E7B-8322-79E7DC92350A}" sibTransId="{2B6641E6-DA25-4B4C-B15D-D9962C7E2DB8}"/>
    <dgm:cxn modelId="{F00989C2-9E24-48A8-A5B1-9451FEF91DE3}" srcId="{939036BC-442D-48FE-8013-85725FC67F2C}" destId="{4CE2E05E-C857-4AA1-BA33-018F76FF89C7}" srcOrd="0" destOrd="0" parTransId="{E721555C-0134-4E68-84CA-9FC17B75AE5E}" sibTransId="{6B96C191-BAEB-4444-B197-6BB63A7533B1}"/>
    <dgm:cxn modelId="{32EBD79F-6FC5-4E31-919B-C3BAE24C7DEF}" srcId="{939036BC-442D-48FE-8013-85725FC67F2C}" destId="{C082041B-7BD4-4D3F-A1E6-0AA11E4C64FE}" srcOrd="2" destOrd="0" parTransId="{7DA7F050-176B-4281-AF3A-3F0E91F7BEC3}" sibTransId="{E3BE0D95-9F3B-4F71-BB8C-DAB56C8F9643}"/>
    <dgm:cxn modelId="{309466FF-F174-46C2-85D0-C13B3909CD9D}" type="presOf" srcId="{4CE2E05E-C857-4AA1-BA33-018F76FF89C7}" destId="{78C38655-0A8C-4025-B6E5-C26096AC4420}" srcOrd="1" destOrd="0" presId="urn:microsoft.com/office/officeart/2005/8/layout/matrix1"/>
    <dgm:cxn modelId="{EFF1D899-719E-448D-9017-AB8CABFBAD40}" srcId="{939036BC-442D-48FE-8013-85725FC67F2C}" destId="{AEF37156-2AAD-443D-BB10-C7CC9B80962A}" srcOrd="1" destOrd="0" parTransId="{410F1F8C-BA0A-441B-A3E6-ABA4A3E9C00B}" sibTransId="{570F5248-F9DD-4865-9D1C-CE97BF0FCDA6}"/>
    <dgm:cxn modelId="{14D1EBB3-336C-4068-A614-C6C2986AF5C4}" type="presOf" srcId="{ECE627F3-5519-4E36-A298-45BFF46E8213}" destId="{15288A86-89C5-462A-9312-90371DC60EEC}" srcOrd="0" destOrd="0" presId="urn:microsoft.com/office/officeart/2005/8/layout/matrix1"/>
    <dgm:cxn modelId="{049BF33E-B08F-4BB6-8667-3AA0FBEC1C7B}" type="presOf" srcId="{4CE2E05E-C857-4AA1-BA33-018F76FF89C7}" destId="{F427C3F5-FA00-4389-AF12-839DC431552C}" srcOrd="0" destOrd="0" presId="urn:microsoft.com/office/officeart/2005/8/layout/matrix1"/>
    <dgm:cxn modelId="{C0A52B32-C91B-45FA-99F4-BD14732FF936}" type="presOf" srcId="{1FB2B8EF-C9F1-453C-9E02-171AA0CBBD98}" destId="{C0B00592-18FC-489D-BF39-B6C5F4CFFE15}" srcOrd="0" destOrd="0" presId="urn:microsoft.com/office/officeart/2005/8/layout/matrix1"/>
    <dgm:cxn modelId="{C4617271-4CE7-4605-A617-E33D4EF66880}" type="presOf" srcId="{C082041B-7BD4-4D3F-A1E6-0AA11E4C64FE}" destId="{A0A600BF-4033-4517-9665-17656852D056}" srcOrd="0" destOrd="0" presId="urn:microsoft.com/office/officeart/2005/8/layout/matrix1"/>
    <dgm:cxn modelId="{E283FF17-B880-4658-87B5-E9D73EF2AFD4}" type="presOf" srcId="{1FB2B8EF-C9F1-453C-9E02-171AA0CBBD98}" destId="{2F15C033-2EF8-4E7C-BF6B-A57FB3779574}" srcOrd="1" destOrd="0" presId="urn:microsoft.com/office/officeart/2005/8/layout/matrix1"/>
    <dgm:cxn modelId="{43EEEE74-34D5-453E-BCEA-7F87A5DA2CCB}" type="presOf" srcId="{AEF37156-2AAD-443D-BB10-C7CC9B80962A}" destId="{B245AF36-33A5-4F94-8C07-4AE68E8DD9B9}" srcOrd="0" destOrd="0" presId="urn:microsoft.com/office/officeart/2005/8/layout/matrix1"/>
    <dgm:cxn modelId="{3BA54251-DBBA-48BA-9F95-F3EB8D844293}" srcId="{ECE627F3-5519-4E36-A298-45BFF46E8213}" destId="{CCD9D7F0-3CE4-4829-BB8E-525AF31D154A}" srcOrd="2" destOrd="0" parTransId="{37CD041B-8208-4DF8-8077-D26321A2E285}" sibTransId="{2E1E698B-38DE-45C2-8320-5B9A14BB4877}"/>
    <dgm:cxn modelId="{AB2BA8D2-E0B2-4085-A020-157FDF6D89C4}" type="presParOf" srcId="{15288A86-89C5-462A-9312-90371DC60EEC}" destId="{F61F503C-10B4-4CA0-A311-8C029F4A3B2A}" srcOrd="0" destOrd="0" presId="urn:microsoft.com/office/officeart/2005/8/layout/matrix1"/>
    <dgm:cxn modelId="{B71FC246-4F48-4DC6-B449-02BCE1104A41}" type="presParOf" srcId="{F61F503C-10B4-4CA0-A311-8C029F4A3B2A}" destId="{F427C3F5-FA00-4389-AF12-839DC431552C}" srcOrd="0" destOrd="0" presId="urn:microsoft.com/office/officeart/2005/8/layout/matrix1"/>
    <dgm:cxn modelId="{5FCF0686-B7BA-4B6E-B606-1A7E0C28D2F9}" type="presParOf" srcId="{F61F503C-10B4-4CA0-A311-8C029F4A3B2A}" destId="{78C38655-0A8C-4025-B6E5-C26096AC4420}" srcOrd="1" destOrd="0" presId="urn:microsoft.com/office/officeart/2005/8/layout/matrix1"/>
    <dgm:cxn modelId="{DAEE36FF-0275-45A3-ABAD-5DCC562656F5}" type="presParOf" srcId="{F61F503C-10B4-4CA0-A311-8C029F4A3B2A}" destId="{B245AF36-33A5-4F94-8C07-4AE68E8DD9B9}" srcOrd="2" destOrd="0" presId="urn:microsoft.com/office/officeart/2005/8/layout/matrix1"/>
    <dgm:cxn modelId="{B68CB2BB-4712-4A5B-A277-6B165B02E247}" type="presParOf" srcId="{F61F503C-10B4-4CA0-A311-8C029F4A3B2A}" destId="{EE71E854-CB7E-4FA9-905C-D172E1F14286}" srcOrd="3" destOrd="0" presId="urn:microsoft.com/office/officeart/2005/8/layout/matrix1"/>
    <dgm:cxn modelId="{888EEA39-A3B8-4D03-8EDA-EBA832DE9DDF}" type="presParOf" srcId="{F61F503C-10B4-4CA0-A311-8C029F4A3B2A}" destId="{A0A600BF-4033-4517-9665-17656852D056}" srcOrd="4" destOrd="0" presId="urn:microsoft.com/office/officeart/2005/8/layout/matrix1"/>
    <dgm:cxn modelId="{550098BD-4F98-4EEF-9ADC-684B777AF527}" type="presParOf" srcId="{F61F503C-10B4-4CA0-A311-8C029F4A3B2A}" destId="{1D006803-345D-4C95-BFB5-AB666FA92122}" srcOrd="5" destOrd="0" presId="urn:microsoft.com/office/officeart/2005/8/layout/matrix1"/>
    <dgm:cxn modelId="{757C1697-4E7A-48DE-A50E-F62E4ABAF1E9}" type="presParOf" srcId="{F61F503C-10B4-4CA0-A311-8C029F4A3B2A}" destId="{C0B00592-18FC-489D-BF39-B6C5F4CFFE15}" srcOrd="6" destOrd="0" presId="urn:microsoft.com/office/officeart/2005/8/layout/matrix1"/>
    <dgm:cxn modelId="{C0921D37-738C-46FD-A51D-9825E0A51DEC}" type="presParOf" srcId="{F61F503C-10B4-4CA0-A311-8C029F4A3B2A}" destId="{2F15C033-2EF8-4E7C-BF6B-A57FB3779574}" srcOrd="7" destOrd="0" presId="urn:microsoft.com/office/officeart/2005/8/layout/matrix1"/>
    <dgm:cxn modelId="{93A82FC6-9FDA-4EB0-825A-AE79124584ED}" type="presParOf" srcId="{15288A86-89C5-462A-9312-90371DC60EEC}" destId="{CE2DDB12-7844-48BB-B5FE-016BA7CAAD52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D7DEA7D-D8BB-4FC3-A03C-1A9781F1324C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1#13" csCatId="colorful" phldr="1"/>
      <dgm:spPr/>
      <dgm:t>
        <a:bodyPr/>
        <a:lstStyle/>
        <a:p>
          <a:endParaRPr lang="ru-RU"/>
        </a:p>
      </dgm:t>
    </dgm:pt>
    <dgm:pt modelId="{6A19BFE7-631E-4A02-9085-0B309306E872}">
      <dgm:prSet phldrT="[Текст]"/>
      <dgm:spPr/>
      <dgm:t>
        <a:bodyPr/>
        <a:lstStyle/>
        <a:p>
          <a:r>
            <a:rPr lang="ru-RU" dirty="0" smtClean="0"/>
            <a:t>Граждан, получающих помощь волонтеров</a:t>
          </a:r>
          <a:endParaRPr lang="ru-RU" dirty="0"/>
        </a:p>
      </dgm:t>
    </dgm:pt>
    <dgm:pt modelId="{91E17049-F0D0-43BD-8489-155570872252}" type="parTrans" cxnId="{C2510028-351F-4D8F-96C0-46D02F464D0F}">
      <dgm:prSet/>
      <dgm:spPr/>
      <dgm:t>
        <a:bodyPr/>
        <a:lstStyle/>
        <a:p>
          <a:endParaRPr lang="ru-RU"/>
        </a:p>
      </dgm:t>
    </dgm:pt>
    <dgm:pt modelId="{E6130D67-CDBA-4C3E-94FB-F875AE9C098B}" type="sibTrans" cxnId="{C2510028-351F-4D8F-96C0-46D02F464D0F}">
      <dgm:prSet/>
      <dgm:spPr/>
      <dgm:t>
        <a:bodyPr/>
        <a:lstStyle/>
        <a:p>
          <a:endParaRPr lang="ru-RU"/>
        </a:p>
      </dgm:t>
    </dgm:pt>
    <dgm:pt modelId="{B08184AE-5E3D-4AFF-BFDE-6ABF6C67442D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661 в 2021 г.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EC7555FE-7D5A-4B68-8EAD-718E0B317599}" type="parTrans" cxnId="{4E4DC28A-3487-4C5D-B5E7-B42D0D00BC88}">
      <dgm:prSet/>
      <dgm:spPr/>
      <dgm:t>
        <a:bodyPr/>
        <a:lstStyle/>
        <a:p>
          <a:endParaRPr lang="ru-RU"/>
        </a:p>
      </dgm:t>
    </dgm:pt>
    <dgm:pt modelId="{C5956192-05BC-4D16-A0F2-47270F7350CF}" type="sibTrans" cxnId="{4E4DC28A-3487-4C5D-B5E7-B42D0D00BC88}">
      <dgm:prSet/>
      <dgm:spPr/>
      <dgm:t>
        <a:bodyPr/>
        <a:lstStyle/>
        <a:p>
          <a:endParaRPr lang="ru-RU"/>
        </a:p>
      </dgm:t>
    </dgm:pt>
    <dgm:pt modelId="{23FF3BD3-F11F-4230-BCF5-50F16F0F24AC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609 в 2021 г.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AE815F6A-D642-49D5-ABA5-46F21A29C9FA}" type="parTrans" cxnId="{C1D7FDF2-1862-461A-A4FD-AD8E163780AC}">
      <dgm:prSet/>
      <dgm:spPr/>
      <dgm:t>
        <a:bodyPr/>
        <a:lstStyle/>
        <a:p>
          <a:endParaRPr lang="ru-RU"/>
        </a:p>
      </dgm:t>
    </dgm:pt>
    <dgm:pt modelId="{887B88B3-BB8F-41D4-9B53-50F0C965DEB1}" type="sibTrans" cxnId="{C1D7FDF2-1862-461A-A4FD-AD8E163780AC}">
      <dgm:prSet/>
      <dgm:spPr/>
      <dgm:t>
        <a:bodyPr/>
        <a:lstStyle/>
        <a:p>
          <a:endParaRPr lang="ru-RU"/>
        </a:p>
      </dgm:t>
    </dgm:pt>
    <dgm:pt modelId="{7EA36B14-07D9-470E-93AB-8CEEA9A1229B}">
      <dgm:prSet phldrT="[Текст]" custT="1"/>
      <dgm:spPr/>
      <dgm:t>
        <a:bodyPr/>
        <a:lstStyle/>
        <a:p>
          <a:r>
            <a:rPr lang="ru-RU" sz="1600" b="1" dirty="0" smtClean="0"/>
            <a:t>Количество семей, получающих помощь  </a:t>
          </a:r>
          <a:endParaRPr lang="ru-RU" sz="1600" b="1" dirty="0"/>
        </a:p>
      </dgm:t>
    </dgm:pt>
    <dgm:pt modelId="{FC6D0FB1-2469-4EF4-A399-08B2CEEB75AA}" type="sibTrans" cxnId="{AACCC4A0-98CF-4C0E-BC50-DA2E1D98EA8B}">
      <dgm:prSet/>
      <dgm:spPr/>
      <dgm:t>
        <a:bodyPr/>
        <a:lstStyle/>
        <a:p>
          <a:endParaRPr lang="ru-RU"/>
        </a:p>
      </dgm:t>
    </dgm:pt>
    <dgm:pt modelId="{D13907EE-1DB8-430C-BEAF-8D72C0DD1A8E}" type="parTrans" cxnId="{AACCC4A0-98CF-4C0E-BC50-DA2E1D98EA8B}">
      <dgm:prSet/>
      <dgm:spPr/>
      <dgm:t>
        <a:bodyPr/>
        <a:lstStyle/>
        <a:p>
          <a:endParaRPr lang="ru-RU"/>
        </a:p>
      </dgm:t>
    </dgm:pt>
    <dgm:pt modelId="{42BBFEC9-6255-4799-BB62-5F80C0B3DFA4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161 в 2021 г.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44B0758E-7653-4F8E-A3E0-B0C8C1201BBE}" type="parTrans" cxnId="{A6865FBD-6296-4DD2-A333-7C03B1736EC0}">
      <dgm:prSet/>
      <dgm:spPr/>
      <dgm:t>
        <a:bodyPr/>
        <a:lstStyle/>
        <a:p>
          <a:endParaRPr lang="ru-RU"/>
        </a:p>
      </dgm:t>
    </dgm:pt>
    <dgm:pt modelId="{CDBA3E6A-B7D7-4D20-9F4F-D9D09A7F89E8}" type="sibTrans" cxnId="{A6865FBD-6296-4DD2-A333-7C03B1736EC0}">
      <dgm:prSet/>
      <dgm:spPr/>
      <dgm:t>
        <a:bodyPr/>
        <a:lstStyle/>
        <a:p>
          <a:endParaRPr lang="ru-RU"/>
        </a:p>
      </dgm:t>
    </dgm:pt>
    <dgm:pt modelId="{C942318C-4B1E-4EAE-99E7-3094D74C1DA4}">
      <dgm:prSet phldrT="[Текст]" custT="1"/>
      <dgm:spPr/>
      <dgm:t>
        <a:bodyPr/>
        <a:lstStyle/>
        <a:p>
          <a:r>
            <a:rPr lang="ru-RU" sz="1600" dirty="0" smtClean="0"/>
            <a:t>Волонтеров</a:t>
          </a:r>
          <a:endParaRPr lang="ru-RU" sz="1600" b="1" dirty="0"/>
        </a:p>
      </dgm:t>
    </dgm:pt>
    <dgm:pt modelId="{60B7AAFF-10FE-431F-9888-892C681B613A}" type="parTrans" cxnId="{15A694F7-8968-4F42-BA9C-A62320FC19F6}">
      <dgm:prSet/>
      <dgm:spPr/>
      <dgm:t>
        <a:bodyPr/>
        <a:lstStyle/>
        <a:p>
          <a:endParaRPr lang="ru-RU"/>
        </a:p>
      </dgm:t>
    </dgm:pt>
    <dgm:pt modelId="{6204F7C7-415C-4374-BF58-A2FF78D01BFA}" type="sibTrans" cxnId="{15A694F7-8968-4F42-BA9C-A62320FC19F6}">
      <dgm:prSet/>
      <dgm:spPr/>
      <dgm:t>
        <a:bodyPr/>
        <a:lstStyle/>
        <a:p>
          <a:endParaRPr lang="ru-RU"/>
        </a:p>
      </dgm:t>
    </dgm:pt>
    <dgm:pt modelId="{9BD70BB6-71A0-49AE-B44F-C7F3E818B8DC}">
      <dgm:prSet phldrT="[Текст]" custT="1"/>
      <dgm:spPr/>
      <dgm:t>
        <a:bodyPr/>
        <a:lstStyle/>
        <a:p>
          <a:r>
            <a:rPr lang="ru-RU" sz="1600" b="1" baseline="0" dirty="0" smtClean="0">
              <a:latin typeface="Times New Roman" pitchFamily="18" charset="0"/>
              <a:cs typeface="Times New Roman" pitchFamily="18" charset="0"/>
            </a:rPr>
            <a:t>85 чел. в 2021 г.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FB1C6FB3-510B-4D1D-847B-4C0324877E51}" type="parTrans" cxnId="{CA41416D-1F87-4FDA-ADD9-5F5B2E724A4D}">
      <dgm:prSet/>
      <dgm:spPr/>
      <dgm:t>
        <a:bodyPr/>
        <a:lstStyle/>
        <a:p>
          <a:endParaRPr lang="ru-RU"/>
        </a:p>
      </dgm:t>
    </dgm:pt>
    <dgm:pt modelId="{09A8A419-77E8-4C01-903A-25B2BF9560C9}" type="sibTrans" cxnId="{CA41416D-1F87-4FDA-ADD9-5F5B2E724A4D}">
      <dgm:prSet/>
      <dgm:spPr/>
      <dgm:t>
        <a:bodyPr/>
        <a:lstStyle/>
        <a:p>
          <a:endParaRPr lang="ru-RU"/>
        </a:p>
      </dgm:t>
    </dgm:pt>
    <dgm:pt modelId="{739E3658-2F30-461C-B831-58E3D01831A5}">
      <dgm:prSet phldrT="[Текст]"/>
      <dgm:spPr/>
      <dgm:t>
        <a:bodyPr/>
        <a:lstStyle/>
        <a:p>
          <a:r>
            <a:rPr lang="ru-RU" dirty="0" smtClean="0"/>
            <a:t>Количество мероприятий и услуг</a:t>
          </a:r>
          <a:endParaRPr lang="ru-RU" dirty="0"/>
        </a:p>
      </dgm:t>
    </dgm:pt>
    <dgm:pt modelId="{94BADC19-8151-4729-A936-502CC027BB1D}" type="sibTrans" cxnId="{7D9BC88F-5710-4868-B1A9-7307314DEF87}">
      <dgm:prSet/>
      <dgm:spPr/>
      <dgm:t>
        <a:bodyPr/>
        <a:lstStyle/>
        <a:p>
          <a:endParaRPr lang="ru-RU"/>
        </a:p>
      </dgm:t>
    </dgm:pt>
    <dgm:pt modelId="{F6CD61DF-5269-43CF-B791-995FDB500D8E}" type="parTrans" cxnId="{7D9BC88F-5710-4868-B1A9-7307314DEF87}">
      <dgm:prSet/>
      <dgm:spPr/>
      <dgm:t>
        <a:bodyPr/>
        <a:lstStyle/>
        <a:p>
          <a:endParaRPr lang="ru-RU"/>
        </a:p>
      </dgm:t>
    </dgm:pt>
    <dgm:pt modelId="{8F1F2685-B044-4592-915E-6878F86EB5C3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(АППГ 690)  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6AE03308-DC56-44A4-936C-28CB2BFEC9D6}" type="parTrans" cxnId="{5CC67A92-CE15-4BAB-968B-B15C38758338}">
      <dgm:prSet/>
      <dgm:spPr/>
      <dgm:t>
        <a:bodyPr/>
        <a:lstStyle/>
        <a:p>
          <a:endParaRPr lang="ru-RU"/>
        </a:p>
      </dgm:t>
    </dgm:pt>
    <dgm:pt modelId="{E858E6B6-FD4B-418E-A07E-4D30181E60DD}" type="sibTrans" cxnId="{5CC67A92-CE15-4BAB-968B-B15C38758338}">
      <dgm:prSet/>
      <dgm:spPr/>
      <dgm:t>
        <a:bodyPr/>
        <a:lstStyle/>
        <a:p>
          <a:endParaRPr lang="ru-RU"/>
        </a:p>
      </dgm:t>
    </dgm:pt>
    <dgm:pt modelId="{09F55EC2-82E5-4461-80F0-89588D22087B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(АППГ 142)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194C56B0-AB41-4BD7-AA57-64EBDD4C394F}" type="parTrans" cxnId="{562F4855-C32C-4BD0-A7FA-72404F291217}">
      <dgm:prSet/>
      <dgm:spPr/>
      <dgm:t>
        <a:bodyPr/>
        <a:lstStyle/>
        <a:p>
          <a:endParaRPr lang="ru-RU"/>
        </a:p>
      </dgm:t>
    </dgm:pt>
    <dgm:pt modelId="{BBD5EB60-1501-4FD2-89C9-34E66780FB2E}" type="sibTrans" cxnId="{562F4855-C32C-4BD0-A7FA-72404F291217}">
      <dgm:prSet/>
      <dgm:spPr/>
      <dgm:t>
        <a:bodyPr/>
        <a:lstStyle/>
        <a:p>
          <a:endParaRPr lang="ru-RU"/>
        </a:p>
      </dgm:t>
    </dgm:pt>
    <dgm:pt modelId="{C7BE4A41-D26F-43E2-95BA-A4405D57C56F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(АППГ 567) 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E458A844-1625-43F3-BE05-A30E929824B4}" type="parTrans" cxnId="{3AB867DD-36CD-4B9E-819D-016F6A73AB92}">
      <dgm:prSet/>
      <dgm:spPr/>
      <dgm:t>
        <a:bodyPr/>
        <a:lstStyle/>
        <a:p>
          <a:endParaRPr lang="ru-RU"/>
        </a:p>
      </dgm:t>
    </dgm:pt>
    <dgm:pt modelId="{A53F6D65-06B5-444C-89CA-B83810ED3CE4}" type="sibTrans" cxnId="{3AB867DD-36CD-4B9E-819D-016F6A73AB92}">
      <dgm:prSet/>
      <dgm:spPr/>
      <dgm:t>
        <a:bodyPr/>
        <a:lstStyle/>
        <a:p>
          <a:endParaRPr lang="ru-RU"/>
        </a:p>
      </dgm:t>
    </dgm:pt>
    <dgm:pt modelId="{5C2B1745-7F0B-405B-98CE-CFAD14A6EF80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(АППГ 78</a:t>
          </a:r>
          <a:r>
            <a:rPr lang="ru-RU" sz="1600" b="1" dirty="0" smtClean="0"/>
            <a:t>)</a:t>
          </a:r>
          <a:endParaRPr lang="ru-RU" sz="1600" b="1" dirty="0"/>
        </a:p>
      </dgm:t>
    </dgm:pt>
    <dgm:pt modelId="{C671250B-69C8-49D4-817E-FF6A25642975}" type="parTrans" cxnId="{18BA295E-0C9E-4E19-84E6-3B8886AB5245}">
      <dgm:prSet/>
      <dgm:spPr/>
      <dgm:t>
        <a:bodyPr/>
        <a:lstStyle/>
        <a:p>
          <a:endParaRPr lang="ru-RU"/>
        </a:p>
      </dgm:t>
    </dgm:pt>
    <dgm:pt modelId="{BC4E542B-C52C-40F4-A812-76DAE65E99B1}" type="sibTrans" cxnId="{18BA295E-0C9E-4E19-84E6-3B8886AB5245}">
      <dgm:prSet/>
      <dgm:spPr/>
      <dgm:t>
        <a:bodyPr/>
        <a:lstStyle/>
        <a:p>
          <a:endParaRPr lang="ru-RU"/>
        </a:p>
      </dgm:t>
    </dgm:pt>
    <dgm:pt modelId="{13546DA4-D9E8-4907-89AB-B40F9F832ED9}" type="pres">
      <dgm:prSet presAssocID="{BD7DEA7D-D8BB-4FC3-A03C-1A9781F1324C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CCD79981-2D43-4E9E-B4DF-BEDA1F1A8E68}" type="pres">
      <dgm:prSet presAssocID="{6A19BFE7-631E-4A02-9085-0B309306E872}" presName="composite" presStyleCnt="0"/>
      <dgm:spPr/>
    </dgm:pt>
    <dgm:pt modelId="{F3565961-0C12-493D-8A35-346E239B7C31}" type="pres">
      <dgm:prSet presAssocID="{6A19BFE7-631E-4A02-9085-0B309306E872}" presName="bentUpArrow1" presStyleLbl="alignImgPlace1" presStyleIdx="0" presStyleCnt="3"/>
      <dgm:spPr/>
    </dgm:pt>
    <dgm:pt modelId="{A9F2AF79-F6A3-4E2F-9219-50F91A031B6F}" type="pres">
      <dgm:prSet presAssocID="{6A19BFE7-631E-4A02-9085-0B309306E872}" presName="ParentText" presStyleLbl="node1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91B311-EB7D-4712-B04C-3FC00C35480D}" type="pres">
      <dgm:prSet presAssocID="{6A19BFE7-631E-4A02-9085-0B309306E872}" presName="ChildText" presStyleLbl="revTx" presStyleIdx="0" presStyleCnt="4" custScaleX="148119" custLinFactNeighborX="24403" custLinFactNeighborY="-94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0B390F-A45E-4B26-849C-63414D34352F}" type="pres">
      <dgm:prSet presAssocID="{E6130D67-CDBA-4C3E-94FB-F875AE9C098B}" presName="sibTrans" presStyleCnt="0"/>
      <dgm:spPr/>
    </dgm:pt>
    <dgm:pt modelId="{23DADC31-DC09-4B3E-A2DD-D18A10CA7D91}" type="pres">
      <dgm:prSet presAssocID="{739E3658-2F30-461C-B831-58E3D01831A5}" presName="composite" presStyleCnt="0"/>
      <dgm:spPr/>
    </dgm:pt>
    <dgm:pt modelId="{32AFFFE0-29B8-4234-92A5-D7E2FB0ED2CB}" type="pres">
      <dgm:prSet presAssocID="{739E3658-2F30-461C-B831-58E3D01831A5}" presName="bentUpArrow1" presStyleLbl="alignImgPlace1" presStyleIdx="1" presStyleCnt="3"/>
      <dgm:spPr/>
    </dgm:pt>
    <dgm:pt modelId="{497432D3-E514-4B98-B6C9-867365544EC2}" type="pres">
      <dgm:prSet presAssocID="{739E3658-2F30-461C-B831-58E3D01831A5}" presName="ParentText" presStyleLbl="node1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3CC693-2056-4D42-A5A7-363B1BFC56D7}" type="pres">
      <dgm:prSet presAssocID="{739E3658-2F30-461C-B831-58E3D01831A5}" presName="ChildText" presStyleLbl="revTx" presStyleIdx="1" presStyleCnt="4" custScaleX="202128" custLinFactNeighborX="60295" custLinFactNeighborY="33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E56FEF-B91D-4C4C-83E7-A490FDD6335A}" type="pres">
      <dgm:prSet presAssocID="{94BADC19-8151-4729-A936-502CC027BB1D}" presName="sibTrans" presStyleCnt="0"/>
      <dgm:spPr/>
    </dgm:pt>
    <dgm:pt modelId="{C2FAEAEF-8583-4B08-814D-3B5D42E30CE5}" type="pres">
      <dgm:prSet presAssocID="{7EA36B14-07D9-470E-93AB-8CEEA9A1229B}" presName="composite" presStyleCnt="0"/>
      <dgm:spPr/>
    </dgm:pt>
    <dgm:pt modelId="{56802F58-E74C-4F95-A583-ED680C965B43}" type="pres">
      <dgm:prSet presAssocID="{7EA36B14-07D9-470E-93AB-8CEEA9A1229B}" presName="bentUpArrow1" presStyleLbl="alignImgPlace1" presStyleIdx="2" presStyleCnt="3"/>
      <dgm:spPr/>
    </dgm:pt>
    <dgm:pt modelId="{EF09B45B-69B8-447A-A499-CFEC95941D10}" type="pres">
      <dgm:prSet presAssocID="{7EA36B14-07D9-470E-93AB-8CEEA9A1229B}" presName="ParentText" presStyleLbl="node1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0E69B9-E7C6-46A2-B3C2-7AB794CAEB1E}" type="pres">
      <dgm:prSet presAssocID="{7EA36B14-07D9-470E-93AB-8CEEA9A1229B}" presName="ChildText" presStyleLbl="revTx" presStyleIdx="2" presStyleCnt="4" custScaleX="158969" custLinFactNeighborX="28046" custLinFactNeighborY="160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9B2415-1A9C-48CC-B5A6-1280394036AA}" type="pres">
      <dgm:prSet presAssocID="{FC6D0FB1-2469-4EF4-A399-08B2CEEB75AA}" presName="sibTrans" presStyleCnt="0"/>
      <dgm:spPr/>
    </dgm:pt>
    <dgm:pt modelId="{A9AB8566-DAE2-40FD-9EEB-72069595B95D}" type="pres">
      <dgm:prSet presAssocID="{C942318C-4B1E-4EAE-99E7-3094D74C1DA4}" presName="composite" presStyleCnt="0"/>
      <dgm:spPr/>
    </dgm:pt>
    <dgm:pt modelId="{D596D30A-A1A5-480E-8E3C-8B6F8CF1C1E3}" type="pres">
      <dgm:prSet presAssocID="{C942318C-4B1E-4EAE-99E7-3094D74C1DA4}" presName="ParentText" presStyleLbl="node1" presStyleIdx="3" presStyleCnt="4" custLinFactNeighborX="-12194" custLinFactNeighborY="53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FC5318-E7FE-4BBF-9F0C-F92A02390E22}" type="pres">
      <dgm:prSet presAssocID="{C942318C-4B1E-4EAE-99E7-3094D74C1DA4}" presName="FinalChildText" presStyleLbl="revTx" presStyleIdx="3" presStyleCnt="4" custScaleX="136661" custLinFactNeighborX="29904" custLinFactNeighborY="327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D4E10F4-3B25-4C9B-9D15-D0BE36102980}" type="presOf" srcId="{9BD70BB6-71A0-49AE-B44F-C7F3E818B8DC}" destId="{BCFC5318-E7FE-4BBF-9F0C-F92A02390E22}" srcOrd="0" destOrd="0" presId="urn:microsoft.com/office/officeart/2005/8/layout/StepDownProcess"/>
    <dgm:cxn modelId="{3D31AD39-A458-4E12-8938-096E254C1F9F}" type="presOf" srcId="{C942318C-4B1E-4EAE-99E7-3094D74C1DA4}" destId="{D596D30A-A1A5-480E-8E3C-8B6F8CF1C1E3}" srcOrd="0" destOrd="0" presId="urn:microsoft.com/office/officeart/2005/8/layout/StepDownProcess"/>
    <dgm:cxn modelId="{AACCC4A0-98CF-4C0E-BC50-DA2E1D98EA8B}" srcId="{BD7DEA7D-D8BB-4FC3-A03C-1A9781F1324C}" destId="{7EA36B14-07D9-470E-93AB-8CEEA9A1229B}" srcOrd="2" destOrd="0" parTransId="{D13907EE-1DB8-430C-BEAF-8D72C0DD1A8E}" sibTransId="{FC6D0FB1-2469-4EF4-A399-08B2CEEB75AA}"/>
    <dgm:cxn modelId="{9AEBC22B-6F8D-4702-A278-E211045F68DA}" type="presOf" srcId="{8F1F2685-B044-4592-915E-6878F86EB5C3}" destId="{D791B311-EB7D-4712-B04C-3FC00C35480D}" srcOrd="0" destOrd="1" presId="urn:microsoft.com/office/officeart/2005/8/layout/StepDownProcess"/>
    <dgm:cxn modelId="{E6052633-BFF9-4ABC-885A-0880ABF9AF17}" type="presOf" srcId="{B08184AE-5E3D-4AFF-BFDE-6ABF6C67442D}" destId="{D791B311-EB7D-4712-B04C-3FC00C35480D}" srcOrd="0" destOrd="0" presId="urn:microsoft.com/office/officeart/2005/8/layout/StepDownProcess"/>
    <dgm:cxn modelId="{7D9BC88F-5710-4868-B1A9-7307314DEF87}" srcId="{BD7DEA7D-D8BB-4FC3-A03C-1A9781F1324C}" destId="{739E3658-2F30-461C-B831-58E3D01831A5}" srcOrd="1" destOrd="0" parTransId="{F6CD61DF-5269-43CF-B791-995FDB500D8E}" sibTransId="{94BADC19-8151-4729-A936-502CC027BB1D}"/>
    <dgm:cxn modelId="{15A694F7-8968-4F42-BA9C-A62320FC19F6}" srcId="{BD7DEA7D-D8BB-4FC3-A03C-1A9781F1324C}" destId="{C942318C-4B1E-4EAE-99E7-3094D74C1DA4}" srcOrd="3" destOrd="0" parTransId="{60B7AAFF-10FE-431F-9888-892C681B613A}" sibTransId="{6204F7C7-415C-4374-BF58-A2FF78D01BFA}"/>
    <dgm:cxn modelId="{193D97D8-B477-47DC-8D07-EE4C0567EB25}" type="presOf" srcId="{5C2B1745-7F0B-405B-98CE-CFAD14A6EF80}" destId="{BCFC5318-E7FE-4BBF-9F0C-F92A02390E22}" srcOrd="0" destOrd="1" presId="urn:microsoft.com/office/officeart/2005/8/layout/StepDownProcess"/>
    <dgm:cxn modelId="{CB41695B-A406-4245-8A86-F04D0EC2C783}" type="presOf" srcId="{BD7DEA7D-D8BB-4FC3-A03C-1A9781F1324C}" destId="{13546DA4-D9E8-4907-89AB-B40F9F832ED9}" srcOrd="0" destOrd="0" presId="urn:microsoft.com/office/officeart/2005/8/layout/StepDownProcess"/>
    <dgm:cxn modelId="{A6865FBD-6296-4DD2-A333-7C03B1736EC0}" srcId="{7EA36B14-07D9-470E-93AB-8CEEA9A1229B}" destId="{42BBFEC9-6255-4799-BB62-5F80C0B3DFA4}" srcOrd="0" destOrd="0" parTransId="{44B0758E-7653-4F8E-A3E0-B0C8C1201BBE}" sibTransId="{CDBA3E6A-B7D7-4D20-9F4F-D9D09A7F89E8}"/>
    <dgm:cxn modelId="{CA41416D-1F87-4FDA-ADD9-5F5B2E724A4D}" srcId="{C942318C-4B1E-4EAE-99E7-3094D74C1DA4}" destId="{9BD70BB6-71A0-49AE-B44F-C7F3E818B8DC}" srcOrd="0" destOrd="0" parTransId="{FB1C6FB3-510B-4D1D-847B-4C0324877E51}" sibTransId="{09A8A419-77E8-4C01-903A-25B2BF9560C9}"/>
    <dgm:cxn modelId="{4E4DC28A-3487-4C5D-B5E7-B42D0D00BC88}" srcId="{6A19BFE7-631E-4A02-9085-0B309306E872}" destId="{B08184AE-5E3D-4AFF-BFDE-6ABF6C67442D}" srcOrd="0" destOrd="0" parTransId="{EC7555FE-7D5A-4B68-8EAD-718E0B317599}" sibTransId="{C5956192-05BC-4D16-A0F2-47270F7350CF}"/>
    <dgm:cxn modelId="{562F4855-C32C-4BD0-A7FA-72404F291217}" srcId="{7EA36B14-07D9-470E-93AB-8CEEA9A1229B}" destId="{09F55EC2-82E5-4461-80F0-89588D22087B}" srcOrd="1" destOrd="0" parTransId="{194C56B0-AB41-4BD7-AA57-64EBDD4C394F}" sibTransId="{BBD5EB60-1501-4FD2-89C9-34E66780FB2E}"/>
    <dgm:cxn modelId="{3AB867DD-36CD-4B9E-819D-016F6A73AB92}" srcId="{739E3658-2F30-461C-B831-58E3D01831A5}" destId="{C7BE4A41-D26F-43E2-95BA-A4405D57C56F}" srcOrd="1" destOrd="0" parTransId="{E458A844-1625-43F3-BE05-A30E929824B4}" sibTransId="{A53F6D65-06B5-444C-89CA-B83810ED3CE4}"/>
    <dgm:cxn modelId="{3A50442D-388A-4E64-A7DD-FB6585AFD2FA}" type="presOf" srcId="{23FF3BD3-F11F-4230-BCF5-50F16F0F24AC}" destId="{6D3CC693-2056-4D42-A5A7-363B1BFC56D7}" srcOrd="0" destOrd="0" presId="urn:microsoft.com/office/officeart/2005/8/layout/StepDownProcess"/>
    <dgm:cxn modelId="{06F06058-F477-4817-BADB-049C5D9981FA}" type="presOf" srcId="{7EA36B14-07D9-470E-93AB-8CEEA9A1229B}" destId="{EF09B45B-69B8-447A-A499-CFEC95941D10}" srcOrd="0" destOrd="0" presId="urn:microsoft.com/office/officeart/2005/8/layout/StepDownProcess"/>
    <dgm:cxn modelId="{A45EAE0A-CB31-42DC-AFC4-F59AC0E70789}" type="presOf" srcId="{09F55EC2-82E5-4461-80F0-89588D22087B}" destId="{000E69B9-E7C6-46A2-B3C2-7AB794CAEB1E}" srcOrd="0" destOrd="1" presId="urn:microsoft.com/office/officeart/2005/8/layout/StepDownProcess"/>
    <dgm:cxn modelId="{18BA295E-0C9E-4E19-84E6-3B8886AB5245}" srcId="{C942318C-4B1E-4EAE-99E7-3094D74C1DA4}" destId="{5C2B1745-7F0B-405B-98CE-CFAD14A6EF80}" srcOrd="1" destOrd="0" parTransId="{C671250B-69C8-49D4-817E-FF6A25642975}" sibTransId="{BC4E542B-C52C-40F4-A812-76DAE65E99B1}"/>
    <dgm:cxn modelId="{5CC67A92-CE15-4BAB-968B-B15C38758338}" srcId="{6A19BFE7-631E-4A02-9085-0B309306E872}" destId="{8F1F2685-B044-4592-915E-6878F86EB5C3}" srcOrd="1" destOrd="0" parTransId="{6AE03308-DC56-44A4-936C-28CB2BFEC9D6}" sibTransId="{E858E6B6-FD4B-418E-A07E-4D30181E60DD}"/>
    <dgm:cxn modelId="{9E884AAD-BD49-4A6D-8B56-7647783CE2EC}" type="presOf" srcId="{C7BE4A41-D26F-43E2-95BA-A4405D57C56F}" destId="{6D3CC693-2056-4D42-A5A7-363B1BFC56D7}" srcOrd="0" destOrd="1" presId="urn:microsoft.com/office/officeart/2005/8/layout/StepDownProcess"/>
    <dgm:cxn modelId="{BCD52CC5-58FB-41B0-B69F-36CBE0D3AC9C}" type="presOf" srcId="{739E3658-2F30-461C-B831-58E3D01831A5}" destId="{497432D3-E514-4B98-B6C9-867365544EC2}" srcOrd="0" destOrd="0" presId="urn:microsoft.com/office/officeart/2005/8/layout/StepDownProcess"/>
    <dgm:cxn modelId="{C2510028-351F-4D8F-96C0-46D02F464D0F}" srcId="{BD7DEA7D-D8BB-4FC3-A03C-1A9781F1324C}" destId="{6A19BFE7-631E-4A02-9085-0B309306E872}" srcOrd="0" destOrd="0" parTransId="{91E17049-F0D0-43BD-8489-155570872252}" sibTransId="{E6130D67-CDBA-4C3E-94FB-F875AE9C098B}"/>
    <dgm:cxn modelId="{8C3106D9-B1E6-412B-868E-2E9CE3D2DB28}" type="presOf" srcId="{6A19BFE7-631E-4A02-9085-0B309306E872}" destId="{A9F2AF79-F6A3-4E2F-9219-50F91A031B6F}" srcOrd="0" destOrd="0" presId="urn:microsoft.com/office/officeart/2005/8/layout/StepDownProcess"/>
    <dgm:cxn modelId="{C1D7FDF2-1862-461A-A4FD-AD8E163780AC}" srcId="{739E3658-2F30-461C-B831-58E3D01831A5}" destId="{23FF3BD3-F11F-4230-BCF5-50F16F0F24AC}" srcOrd="0" destOrd="0" parTransId="{AE815F6A-D642-49D5-ABA5-46F21A29C9FA}" sibTransId="{887B88B3-BB8F-41D4-9B53-50F0C965DEB1}"/>
    <dgm:cxn modelId="{1F0C69D7-AF85-41EF-A16F-93ED20FD737E}" type="presOf" srcId="{42BBFEC9-6255-4799-BB62-5F80C0B3DFA4}" destId="{000E69B9-E7C6-46A2-B3C2-7AB794CAEB1E}" srcOrd="0" destOrd="0" presId="urn:microsoft.com/office/officeart/2005/8/layout/StepDownProcess"/>
    <dgm:cxn modelId="{AF3BF42F-ED58-4853-A742-91946A38745C}" type="presParOf" srcId="{13546DA4-D9E8-4907-89AB-B40F9F832ED9}" destId="{CCD79981-2D43-4E9E-B4DF-BEDA1F1A8E68}" srcOrd="0" destOrd="0" presId="urn:microsoft.com/office/officeart/2005/8/layout/StepDownProcess"/>
    <dgm:cxn modelId="{57B7A41B-38CB-4D89-AEDC-1AA56D73D123}" type="presParOf" srcId="{CCD79981-2D43-4E9E-B4DF-BEDA1F1A8E68}" destId="{F3565961-0C12-493D-8A35-346E239B7C31}" srcOrd="0" destOrd="0" presId="urn:microsoft.com/office/officeart/2005/8/layout/StepDownProcess"/>
    <dgm:cxn modelId="{76C36E13-00AD-45A3-BEAF-CD06C5A6EC26}" type="presParOf" srcId="{CCD79981-2D43-4E9E-B4DF-BEDA1F1A8E68}" destId="{A9F2AF79-F6A3-4E2F-9219-50F91A031B6F}" srcOrd="1" destOrd="0" presId="urn:microsoft.com/office/officeart/2005/8/layout/StepDownProcess"/>
    <dgm:cxn modelId="{FB5B2469-8FEC-4426-A305-A9F5C3308831}" type="presParOf" srcId="{CCD79981-2D43-4E9E-B4DF-BEDA1F1A8E68}" destId="{D791B311-EB7D-4712-B04C-3FC00C35480D}" srcOrd="2" destOrd="0" presId="urn:microsoft.com/office/officeart/2005/8/layout/StepDownProcess"/>
    <dgm:cxn modelId="{D76A4C30-98D7-4E1A-8F25-F91390719E51}" type="presParOf" srcId="{13546DA4-D9E8-4907-89AB-B40F9F832ED9}" destId="{0D0B390F-A45E-4B26-849C-63414D34352F}" srcOrd="1" destOrd="0" presId="urn:microsoft.com/office/officeart/2005/8/layout/StepDownProcess"/>
    <dgm:cxn modelId="{14F1192D-67D5-46C8-82E7-2351210AAA5D}" type="presParOf" srcId="{13546DA4-D9E8-4907-89AB-B40F9F832ED9}" destId="{23DADC31-DC09-4B3E-A2DD-D18A10CA7D91}" srcOrd="2" destOrd="0" presId="urn:microsoft.com/office/officeart/2005/8/layout/StepDownProcess"/>
    <dgm:cxn modelId="{672429AC-1CCC-4797-A6D0-5F00C3BC6773}" type="presParOf" srcId="{23DADC31-DC09-4B3E-A2DD-D18A10CA7D91}" destId="{32AFFFE0-29B8-4234-92A5-D7E2FB0ED2CB}" srcOrd="0" destOrd="0" presId="urn:microsoft.com/office/officeart/2005/8/layout/StepDownProcess"/>
    <dgm:cxn modelId="{6C4874BB-6A0B-4539-AAFC-7CFE7DD86A8D}" type="presParOf" srcId="{23DADC31-DC09-4B3E-A2DD-D18A10CA7D91}" destId="{497432D3-E514-4B98-B6C9-867365544EC2}" srcOrd="1" destOrd="0" presId="urn:microsoft.com/office/officeart/2005/8/layout/StepDownProcess"/>
    <dgm:cxn modelId="{A7041607-64DD-46AE-81DC-C636815C2619}" type="presParOf" srcId="{23DADC31-DC09-4B3E-A2DD-D18A10CA7D91}" destId="{6D3CC693-2056-4D42-A5A7-363B1BFC56D7}" srcOrd="2" destOrd="0" presId="urn:microsoft.com/office/officeart/2005/8/layout/StepDownProcess"/>
    <dgm:cxn modelId="{606AA154-56DB-49FD-8E26-29E7662FF89C}" type="presParOf" srcId="{13546DA4-D9E8-4907-89AB-B40F9F832ED9}" destId="{D7E56FEF-B91D-4C4C-83E7-A490FDD6335A}" srcOrd="3" destOrd="0" presId="urn:microsoft.com/office/officeart/2005/8/layout/StepDownProcess"/>
    <dgm:cxn modelId="{F33B8262-82AF-4EB5-8480-5EE5448633B0}" type="presParOf" srcId="{13546DA4-D9E8-4907-89AB-B40F9F832ED9}" destId="{C2FAEAEF-8583-4B08-814D-3B5D42E30CE5}" srcOrd="4" destOrd="0" presId="urn:microsoft.com/office/officeart/2005/8/layout/StepDownProcess"/>
    <dgm:cxn modelId="{93262357-0D41-4D12-9C23-2FC11CBFCD01}" type="presParOf" srcId="{C2FAEAEF-8583-4B08-814D-3B5D42E30CE5}" destId="{56802F58-E74C-4F95-A583-ED680C965B43}" srcOrd="0" destOrd="0" presId="urn:microsoft.com/office/officeart/2005/8/layout/StepDownProcess"/>
    <dgm:cxn modelId="{B6E812D6-25B4-4BFE-9ABB-84252BD0BCB3}" type="presParOf" srcId="{C2FAEAEF-8583-4B08-814D-3B5D42E30CE5}" destId="{EF09B45B-69B8-447A-A499-CFEC95941D10}" srcOrd="1" destOrd="0" presId="urn:microsoft.com/office/officeart/2005/8/layout/StepDownProcess"/>
    <dgm:cxn modelId="{C8595147-419B-48A4-8DF2-B6DD65130D93}" type="presParOf" srcId="{C2FAEAEF-8583-4B08-814D-3B5D42E30CE5}" destId="{000E69B9-E7C6-46A2-B3C2-7AB794CAEB1E}" srcOrd="2" destOrd="0" presId="urn:microsoft.com/office/officeart/2005/8/layout/StepDownProcess"/>
    <dgm:cxn modelId="{017D9953-4025-41C6-AD02-68176447FCF2}" type="presParOf" srcId="{13546DA4-D9E8-4907-89AB-B40F9F832ED9}" destId="{6C9B2415-1A9C-48CC-B5A6-1280394036AA}" srcOrd="5" destOrd="0" presId="urn:microsoft.com/office/officeart/2005/8/layout/StepDownProcess"/>
    <dgm:cxn modelId="{8EEEBE13-29E1-45B4-A1C0-3E93F214575C}" type="presParOf" srcId="{13546DA4-D9E8-4907-89AB-B40F9F832ED9}" destId="{A9AB8566-DAE2-40FD-9EEB-72069595B95D}" srcOrd="6" destOrd="0" presId="urn:microsoft.com/office/officeart/2005/8/layout/StepDownProcess"/>
    <dgm:cxn modelId="{D973D585-F631-4EE1-94CA-BE9110B8DDC6}" type="presParOf" srcId="{A9AB8566-DAE2-40FD-9EEB-72069595B95D}" destId="{D596D30A-A1A5-480E-8E3C-8B6F8CF1C1E3}" srcOrd="0" destOrd="0" presId="urn:microsoft.com/office/officeart/2005/8/layout/StepDownProcess"/>
    <dgm:cxn modelId="{A52D7D5A-6C90-4980-91A2-5F6F3F26246B}" type="presParOf" srcId="{A9AB8566-DAE2-40FD-9EEB-72069595B95D}" destId="{BCFC5318-E7FE-4BBF-9F0C-F92A02390E22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660227F-2BF1-4414-8456-42E068FA71B1}">
      <dsp:nvSpPr>
        <dsp:cNvPr id="0" name=""/>
        <dsp:cNvSpPr/>
      </dsp:nvSpPr>
      <dsp:spPr>
        <a:xfrm>
          <a:off x="2305314" y="1473083"/>
          <a:ext cx="4793134" cy="304034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БУ «Березовский районный комплексный центр социального обслуживания населения»</a:t>
          </a:r>
          <a:endParaRPr lang="ru-RU" sz="2000" b="1" kern="1200" dirty="0"/>
        </a:p>
      </dsp:txBody>
      <dsp:txXfrm>
        <a:off x="2305314" y="1473083"/>
        <a:ext cx="4793134" cy="3040344"/>
      </dsp:txXfrm>
    </dsp:sp>
    <dsp:sp modelId="{2B368D71-174E-45E4-8B63-BF2BF8D97BDF}">
      <dsp:nvSpPr>
        <dsp:cNvPr id="0" name=""/>
        <dsp:cNvSpPr/>
      </dsp:nvSpPr>
      <dsp:spPr>
        <a:xfrm>
          <a:off x="0" y="865335"/>
          <a:ext cx="3474719" cy="200390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Геронтоволонтерское добровольчество </a:t>
          </a:r>
          <a:endParaRPr lang="ru-RU" sz="1600" kern="1200" dirty="0"/>
        </a:p>
      </dsp:txBody>
      <dsp:txXfrm>
        <a:off x="0" y="865335"/>
        <a:ext cx="3474719" cy="2003906"/>
      </dsp:txXfrm>
    </dsp:sp>
    <dsp:sp modelId="{37E7462F-A6F4-4F48-BF95-DC7B111CB7FB}">
      <dsp:nvSpPr>
        <dsp:cNvPr id="0" name=""/>
        <dsp:cNvSpPr/>
      </dsp:nvSpPr>
      <dsp:spPr>
        <a:xfrm>
          <a:off x="6003383" y="836664"/>
          <a:ext cx="3461250" cy="214020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Волонтерский клуб «Шаг навстречу»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(добровольческая деятельность несовершеннолетних)</a:t>
          </a:r>
          <a:endParaRPr lang="ru-RU" sz="1600" b="1" kern="1200" dirty="0"/>
        </a:p>
      </dsp:txBody>
      <dsp:txXfrm>
        <a:off x="6003383" y="836664"/>
        <a:ext cx="3461250" cy="2140205"/>
      </dsp:txXfrm>
    </dsp:sp>
    <dsp:sp modelId="{EEAAEBCA-1DE5-4D83-9DBE-231C800712C2}">
      <dsp:nvSpPr>
        <dsp:cNvPr id="0" name=""/>
        <dsp:cNvSpPr/>
      </dsp:nvSpPr>
      <dsp:spPr>
        <a:xfrm>
          <a:off x="5654551" y="3342352"/>
          <a:ext cx="3477576" cy="197544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Волонтерский клуб «Надежда»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(добровольческая деятельность молодежи)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b="1" kern="1200" dirty="0"/>
        </a:p>
      </dsp:txBody>
      <dsp:txXfrm>
        <a:off x="5654551" y="3342352"/>
        <a:ext cx="3477576" cy="1975448"/>
      </dsp:txXfrm>
    </dsp:sp>
    <dsp:sp modelId="{C4D75D86-F9F1-4007-BD6D-40B3BFD6FB7A}">
      <dsp:nvSpPr>
        <dsp:cNvPr id="0" name=""/>
        <dsp:cNvSpPr/>
      </dsp:nvSpPr>
      <dsp:spPr>
        <a:xfrm>
          <a:off x="2933486" y="59375"/>
          <a:ext cx="3500333" cy="170992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Корпоративное добровольчество</a:t>
          </a:r>
          <a:endParaRPr lang="ru-RU" sz="1700" b="1" kern="1200" dirty="0"/>
        </a:p>
      </dsp:txBody>
      <dsp:txXfrm>
        <a:off x="2933486" y="59375"/>
        <a:ext cx="3500333" cy="1709920"/>
      </dsp:txXfrm>
    </dsp:sp>
    <dsp:sp modelId="{984FCAC4-8EDB-405F-9A3C-5701A8AF8B89}">
      <dsp:nvSpPr>
        <dsp:cNvPr id="0" name=""/>
        <dsp:cNvSpPr/>
      </dsp:nvSpPr>
      <dsp:spPr>
        <a:xfrm>
          <a:off x="375492" y="3436280"/>
          <a:ext cx="3292039" cy="183717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Добровольческая деятельность людей с ограниченными возможностями здоровья </a:t>
          </a:r>
          <a:endParaRPr lang="ru-RU" sz="1700" b="1" kern="1200" dirty="0"/>
        </a:p>
      </dsp:txBody>
      <dsp:txXfrm>
        <a:off x="375492" y="3436280"/>
        <a:ext cx="3292039" cy="1837174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3565961-0C12-493D-8A35-346E239B7C31}">
      <dsp:nvSpPr>
        <dsp:cNvPr id="0" name=""/>
        <dsp:cNvSpPr/>
      </dsp:nvSpPr>
      <dsp:spPr>
        <a:xfrm rot="5400000">
          <a:off x="588497" y="1227632"/>
          <a:ext cx="1078128" cy="122741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F2AF79-F6A3-4E2F-9219-50F91A031B6F}">
      <dsp:nvSpPr>
        <dsp:cNvPr id="0" name=""/>
        <dsp:cNvSpPr/>
      </dsp:nvSpPr>
      <dsp:spPr>
        <a:xfrm>
          <a:off x="302858" y="32505"/>
          <a:ext cx="1814933" cy="1270394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Волонтеры «серебряного возраста»</a:t>
          </a:r>
          <a:endParaRPr lang="ru-RU" sz="1100" kern="1200" dirty="0"/>
        </a:p>
      </dsp:txBody>
      <dsp:txXfrm>
        <a:off x="302858" y="32505"/>
        <a:ext cx="1814933" cy="1270394"/>
      </dsp:txXfrm>
    </dsp:sp>
    <dsp:sp modelId="{D791B311-EB7D-4712-B04C-3FC00C35480D}">
      <dsp:nvSpPr>
        <dsp:cNvPr id="0" name=""/>
        <dsp:cNvSpPr/>
      </dsp:nvSpPr>
      <dsp:spPr>
        <a:xfrm>
          <a:off x="2117792" y="153666"/>
          <a:ext cx="1320009" cy="1026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/>
            <a:t>43 чел.  </a:t>
          </a:r>
          <a:endParaRPr lang="ru-RU" sz="1800" b="1" kern="1200" dirty="0"/>
        </a:p>
      </dsp:txBody>
      <dsp:txXfrm>
        <a:off x="2117792" y="153666"/>
        <a:ext cx="1320009" cy="1026789"/>
      </dsp:txXfrm>
    </dsp:sp>
    <dsp:sp modelId="{32AFFFE0-29B8-4234-92A5-D7E2FB0ED2CB}">
      <dsp:nvSpPr>
        <dsp:cNvPr id="0" name=""/>
        <dsp:cNvSpPr/>
      </dsp:nvSpPr>
      <dsp:spPr>
        <a:xfrm rot="5400000">
          <a:off x="2093270" y="2654705"/>
          <a:ext cx="1078128" cy="122741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351365"/>
            <a:satOff val="5410"/>
            <a:lumOff val="6113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7432D3-E514-4B98-B6C9-867365544EC2}">
      <dsp:nvSpPr>
        <dsp:cNvPr id="0" name=""/>
        <dsp:cNvSpPr/>
      </dsp:nvSpPr>
      <dsp:spPr>
        <a:xfrm>
          <a:off x="1807631" y="1459578"/>
          <a:ext cx="1814933" cy="1270394"/>
        </a:xfrm>
        <a:prstGeom prst="roundRect">
          <a:avLst>
            <a:gd name="adj" fmla="val 166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Волонтеры из числа несовершеннолетних</a:t>
          </a:r>
          <a:endParaRPr lang="ru-RU" sz="1100" kern="1200" dirty="0"/>
        </a:p>
      </dsp:txBody>
      <dsp:txXfrm>
        <a:off x="1807631" y="1459578"/>
        <a:ext cx="1814933" cy="1270394"/>
      </dsp:txXfrm>
    </dsp:sp>
    <dsp:sp modelId="{6D3CC693-2056-4D42-A5A7-363B1BFC56D7}">
      <dsp:nvSpPr>
        <dsp:cNvPr id="0" name=""/>
        <dsp:cNvSpPr/>
      </dsp:nvSpPr>
      <dsp:spPr>
        <a:xfrm>
          <a:off x="3622565" y="1580739"/>
          <a:ext cx="1320009" cy="1026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/>
            <a:t>16 чел.  </a:t>
          </a:r>
          <a:endParaRPr lang="ru-RU" sz="1600" b="1" kern="1200" dirty="0"/>
        </a:p>
      </dsp:txBody>
      <dsp:txXfrm>
        <a:off x="3622565" y="1580739"/>
        <a:ext cx="1320009" cy="1026789"/>
      </dsp:txXfrm>
    </dsp:sp>
    <dsp:sp modelId="{56802F58-E74C-4F95-A583-ED680C965B43}">
      <dsp:nvSpPr>
        <dsp:cNvPr id="0" name=""/>
        <dsp:cNvSpPr/>
      </dsp:nvSpPr>
      <dsp:spPr>
        <a:xfrm rot="5400000">
          <a:off x="3598043" y="4081777"/>
          <a:ext cx="1078128" cy="122741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702729"/>
            <a:satOff val="10819"/>
            <a:lumOff val="12227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09B45B-69B8-447A-A499-CFEC95941D10}">
      <dsp:nvSpPr>
        <dsp:cNvPr id="0" name=""/>
        <dsp:cNvSpPr/>
      </dsp:nvSpPr>
      <dsp:spPr>
        <a:xfrm>
          <a:off x="3312404" y="2886650"/>
          <a:ext cx="1814933" cy="1270394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Волонтеры из числа молодежи </a:t>
          </a:r>
          <a:endParaRPr lang="ru-RU" sz="1600" b="1" kern="1200" dirty="0"/>
        </a:p>
      </dsp:txBody>
      <dsp:txXfrm>
        <a:off x="3312404" y="2886650"/>
        <a:ext cx="1814933" cy="1270394"/>
      </dsp:txXfrm>
    </dsp:sp>
    <dsp:sp modelId="{000E69B9-E7C6-46A2-B3C2-7AB794CAEB1E}">
      <dsp:nvSpPr>
        <dsp:cNvPr id="0" name=""/>
        <dsp:cNvSpPr/>
      </dsp:nvSpPr>
      <dsp:spPr>
        <a:xfrm>
          <a:off x="5127338" y="3007811"/>
          <a:ext cx="1320009" cy="1026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/>
            <a:t>11 чел.</a:t>
          </a:r>
          <a:endParaRPr lang="ru-RU" sz="1600" b="1" kern="1200" dirty="0"/>
        </a:p>
      </dsp:txBody>
      <dsp:txXfrm>
        <a:off x="5127338" y="3007811"/>
        <a:ext cx="1320009" cy="1026789"/>
      </dsp:txXfrm>
    </dsp:sp>
    <dsp:sp modelId="{D596D30A-A1A5-480E-8E3C-8B6F8CF1C1E3}">
      <dsp:nvSpPr>
        <dsp:cNvPr id="0" name=""/>
        <dsp:cNvSpPr/>
      </dsp:nvSpPr>
      <dsp:spPr>
        <a:xfrm>
          <a:off x="4817177" y="4313723"/>
          <a:ext cx="1814933" cy="1270394"/>
        </a:xfrm>
        <a:prstGeom prst="roundRect">
          <a:avLst>
            <a:gd name="adj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Волонтеры из числа сотрудников </a:t>
          </a:r>
          <a:endParaRPr lang="ru-RU" sz="1600" b="1" kern="1200" dirty="0"/>
        </a:p>
      </dsp:txBody>
      <dsp:txXfrm>
        <a:off x="4817177" y="4313723"/>
        <a:ext cx="1814933" cy="1270394"/>
      </dsp:txXfrm>
    </dsp:sp>
    <dsp:sp modelId="{BCFC5318-E7FE-4BBF-9F0C-F92A02390E22}">
      <dsp:nvSpPr>
        <dsp:cNvPr id="0" name=""/>
        <dsp:cNvSpPr/>
      </dsp:nvSpPr>
      <dsp:spPr>
        <a:xfrm>
          <a:off x="6693005" y="4468511"/>
          <a:ext cx="1803938" cy="1026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/>
            <a:t>15 человек</a:t>
          </a:r>
          <a:endParaRPr lang="ru-RU" sz="1600" b="1" kern="1200" dirty="0"/>
        </a:p>
      </dsp:txBody>
      <dsp:txXfrm>
        <a:off x="6693005" y="4468511"/>
        <a:ext cx="1803938" cy="1026789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427C3F5-FA00-4389-AF12-839DC431552C}">
      <dsp:nvSpPr>
        <dsp:cNvPr id="0" name=""/>
        <dsp:cNvSpPr/>
      </dsp:nvSpPr>
      <dsp:spPr>
        <a:xfrm rot="16200000">
          <a:off x="454231" y="-448341"/>
          <a:ext cx="2375064" cy="3283527"/>
        </a:xfrm>
        <a:prstGeom prst="round1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 Посещение  граждан пожилого возраста на дому, помощь в быту, подбадривание, поздравление с праздничными датами</a:t>
          </a:r>
          <a:endParaRPr lang="ru-RU" sz="1800" kern="1200" dirty="0"/>
        </a:p>
      </dsp:txBody>
      <dsp:txXfrm rot="16200000">
        <a:off x="751114" y="-745224"/>
        <a:ext cx="1781298" cy="3283527"/>
      </dsp:txXfrm>
    </dsp:sp>
    <dsp:sp modelId="{B245AF36-33A5-4F94-8C07-4AE68E8DD9B9}">
      <dsp:nvSpPr>
        <dsp:cNvPr id="0" name=""/>
        <dsp:cNvSpPr/>
      </dsp:nvSpPr>
      <dsp:spPr>
        <a:xfrm>
          <a:off x="3243188" y="-5890"/>
          <a:ext cx="3253876" cy="2398624"/>
        </a:xfrm>
        <a:prstGeom prst="round1Rect">
          <a:avLst/>
        </a:prstGeom>
        <a:solidFill>
          <a:schemeClr val="accent4">
            <a:hueOff val="-1174988"/>
            <a:satOff val="-12404"/>
            <a:lumOff val="8758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Обзвон одиноко проживающим гражданам пожилого возраста с целью общения</a:t>
          </a:r>
          <a:endParaRPr lang="ru-RU" sz="1800" kern="1200" dirty="0"/>
        </a:p>
      </dsp:txBody>
      <dsp:txXfrm>
        <a:off x="3243188" y="-5890"/>
        <a:ext cx="3253876" cy="1798968"/>
      </dsp:txXfrm>
    </dsp:sp>
    <dsp:sp modelId="{A0A600BF-4033-4517-9665-17656852D056}">
      <dsp:nvSpPr>
        <dsp:cNvPr id="0" name=""/>
        <dsp:cNvSpPr/>
      </dsp:nvSpPr>
      <dsp:spPr>
        <a:xfrm rot="10800000">
          <a:off x="0" y="2380954"/>
          <a:ext cx="3283527" cy="2375064"/>
        </a:xfrm>
        <a:prstGeom prst="round1Rect">
          <a:avLst/>
        </a:prstGeom>
        <a:solidFill>
          <a:schemeClr val="accent4">
            <a:hueOff val="-2349975"/>
            <a:satOff val="-24807"/>
            <a:lumOff val="1751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 Подготовка  онлайн-концертов для людей пожилого возраста и инвалидов </a:t>
          </a:r>
          <a:endParaRPr lang="ru-RU" sz="1800" kern="1200" dirty="0"/>
        </a:p>
      </dsp:txBody>
      <dsp:txXfrm rot="10800000">
        <a:off x="0" y="2974720"/>
        <a:ext cx="3283527" cy="1781298"/>
      </dsp:txXfrm>
    </dsp:sp>
    <dsp:sp modelId="{C0B00592-18FC-489D-BF39-B6C5F4CFFE15}">
      <dsp:nvSpPr>
        <dsp:cNvPr id="0" name=""/>
        <dsp:cNvSpPr/>
      </dsp:nvSpPr>
      <dsp:spPr>
        <a:xfrm rot="5400000">
          <a:off x="3660201" y="1926722"/>
          <a:ext cx="2375064" cy="3283527"/>
        </a:xfrm>
        <a:prstGeom prst="round1Rect">
          <a:avLst/>
        </a:prstGeom>
        <a:solidFill>
          <a:schemeClr val="accent4">
            <a:hueOff val="-3524962"/>
            <a:satOff val="-37211"/>
            <a:lumOff val="26273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Изготовление сувениров, подарков, открыток своими руками</a:t>
          </a:r>
          <a:endParaRPr lang="ru-RU" sz="1800" kern="1200" dirty="0"/>
        </a:p>
      </dsp:txBody>
      <dsp:txXfrm rot="5400000">
        <a:off x="3957084" y="2223605"/>
        <a:ext cx="1781298" cy="3283527"/>
      </dsp:txXfrm>
    </dsp:sp>
    <dsp:sp modelId="{CE2DDB12-7844-48BB-B5FE-016BA7CAAD52}">
      <dsp:nvSpPr>
        <dsp:cNvPr id="0" name=""/>
        <dsp:cNvSpPr/>
      </dsp:nvSpPr>
      <dsp:spPr>
        <a:xfrm>
          <a:off x="1930214" y="1661956"/>
          <a:ext cx="2792600" cy="1709107"/>
        </a:xfrm>
        <a:prstGeom prst="roundRect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800" b="0" i="0" u="none" strike="noStrike" kern="1200" cap="none" normalizeH="0" baseline="0" dirty="0" smtClean="0">
              <a:ln/>
              <a:solidFill>
                <a:schemeClr val="tx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Проект по организации волонтерской деятельности </a:t>
          </a:r>
          <a:endParaRPr kumimoji="0" lang="ru-RU" sz="1800" b="0" i="0" u="none" strike="noStrike" kern="1200" cap="none" normalizeH="0" baseline="0" dirty="0" smtClean="0">
            <a:ln/>
            <a:solidFill>
              <a:schemeClr val="tx2">
                <a:lumMod val="25000"/>
              </a:schemeClr>
            </a:solidFill>
            <a:effectLst/>
            <a:latin typeface="Arial" pitchFamily="34" charset="0"/>
            <a:cs typeface="Arial" pitchFamily="34" charset="0"/>
          </a:endParaRP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800" b="0" i="0" u="none" strike="noStrike" kern="1200" cap="none" normalizeH="0" baseline="0" dirty="0" smtClean="0">
              <a:ln/>
              <a:solidFill>
                <a:schemeClr val="tx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людей старшего возраста в период пандемии </a:t>
          </a:r>
          <a:endParaRPr kumimoji="0" lang="ru-RU" sz="1800" b="0" i="0" u="none" strike="noStrike" kern="1200" cap="none" normalizeH="0" baseline="0" dirty="0" smtClean="0">
            <a:ln/>
            <a:solidFill>
              <a:schemeClr val="tx2">
                <a:lumMod val="25000"/>
              </a:schemeClr>
            </a:solidFill>
            <a:effectLst/>
            <a:latin typeface="Arial" pitchFamily="34" charset="0"/>
            <a:cs typeface="Arial" pitchFamily="34" charset="0"/>
          </a:endParaRP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2">
                  <a:lumMod val="25000"/>
                </a:schemeClr>
              </a:solidFill>
            </a:rPr>
            <a:t>#ДОБРОтворчество</a:t>
          </a:r>
          <a:endParaRPr lang="ru-RU" sz="1800" kern="1200" dirty="0">
            <a:solidFill>
              <a:schemeClr val="tx2">
                <a:lumMod val="25000"/>
              </a:schemeClr>
            </a:solidFill>
          </a:endParaRPr>
        </a:p>
      </dsp:txBody>
      <dsp:txXfrm>
        <a:off x="1930214" y="1661956"/>
        <a:ext cx="2792600" cy="1709107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3565961-0C12-493D-8A35-346E239B7C31}">
      <dsp:nvSpPr>
        <dsp:cNvPr id="0" name=""/>
        <dsp:cNvSpPr/>
      </dsp:nvSpPr>
      <dsp:spPr>
        <a:xfrm rot="5400000">
          <a:off x="359833" y="1227632"/>
          <a:ext cx="1078128" cy="122741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F2AF79-F6A3-4E2F-9219-50F91A031B6F}">
      <dsp:nvSpPr>
        <dsp:cNvPr id="0" name=""/>
        <dsp:cNvSpPr/>
      </dsp:nvSpPr>
      <dsp:spPr>
        <a:xfrm>
          <a:off x="74195" y="32505"/>
          <a:ext cx="1814933" cy="1270394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Граждан, получающих помощь волонтеров</a:t>
          </a:r>
          <a:endParaRPr lang="ru-RU" sz="1700" kern="1200" dirty="0"/>
        </a:p>
      </dsp:txBody>
      <dsp:txXfrm>
        <a:off x="74195" y="32505"/>
        <a:ext cx="1814933" cy="1270394"/>
      </dsp:txXfrm>
    </dsp:sp>
    <dsp:sp modelId="{D791B311-EB7D-4712-B04C-3FC00C35480D}">
      <dsp:nvSpPr>
        <dsp:cNvPr id="0" name=""/>
        <dsp:cNvSpPr/>
      </dsp:nvSpPr>
      <dsp:spPr>
        <a:xfrm>
          <a:off x="1893663" y="144015"/>
          <a:ext cx="1955185" cy="1026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661 в 2021 г.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(АППГ 690)  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93663" y="144015"/>
        <a:ext cx="1955185" cy="1026789"/>
      </dsp:txXfrm>
    </dsp:sp>
    <dsp:sp modelId="{32AFFFE0-29B8-4234-92A5-D7E2FB0ED2CB}">
      <dsp:nvSpPr>
        <dsp:cNvPr id="0" name=""/>
        <dsp:cNvSpPr/>
      </dsp:nvSpPr>
      <dsp:spPr>
        <a:xfrm rot="5400000">
          <a:off x="2017048" y="2654705"/>
          <a:ext cx="1078128" cy="122741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351365"/>
            <a:satOff val="5410"/>
            <a:lumOff val="6113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7432D3-E514-4B98-B6C9-867365544EC2}">
      <dsp:nvSpPr>
        <dsp:cNvPr id="0" name=""/>
        <dsp:cNvSpPr/>
      </dsp:nvSpPr>
      <dsp:spPr>
        <a:xfrm>
          <a:off x="1731410" y="1459578"/>
          <a:ext cx="1814933" cy="1270394"/>
        </a:xfrm>
        <a:prstGeom prst="roundRect">
          <a:avLst>
            <a:gd name="adj" fmla="val 166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Количество мероприятий и услуг</a:t>
          </a:r>
          <a:endParaRPr lang="ru-RU" sz="1700" kern="1200" dirty="0"/>
        </a:p>
      </dsp:txBody>
      <dsp:txXfrm>
        <a:off x="1731410" y="1459578"/>
        <a:ext cx="1814933" cy="1270394"/>
      </dsp:txXfrm>
    </dsp:sp>
    <dsp:sp modelId="{6D3CC693-2056-4D42-A5A7-363B1BFC56D7}">
      <dsp:nvSpPr>
        <dsp:cNvPr id="0" name=""/>
        <dsp:cNvSpPr/>
      </dsp:nvSpPr>
      <dsp:spPr>
        <a:xfrm>
          <a:off x="3668194" y="1584179"/>
          <a:ext cx="2668109" cy="1026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609 в 2021 г.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(АППГ 567) 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68194" y="1584179"/>
        <a:ext cx="2668109" cy="1026789"/>
      </dsp:txXfrm>
    </dsp:sp>
    <dsp:sp modelId="{56802F58-E74C-4F95-A583-ED680C965B43}">
      <dsp:nvSpPr>
        <dsp:cNvPr id="0" name=""/>
        <dsp:cNvSpPr/>
      </dsp:nvSpPr>
      <dsp:spPr>
        <a:xfrm rot="5400000">
          <a:off x="3674264" y="4081777"/>
          <a:ext cx="1078128" cy="122741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702729"/>
            <a:satOff val="10819"/>
            <a:lumOff val="12227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09B45B-69B8-447A-A499-CFEC95941D10}">
      <dsp:nvSpPr>
        <dsp:cNvPr id="0" name=""/>
        <dsp:cNvSpPr/>
      </dsp:nvSpPr>
      <dsp:spPr>
        <a:xfrm>
          <a:off x="3388625" y="2886650"/>
          <a:ext cx="1814933" cy="1270394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Количество семей, получающих помощь  </a:t>
          </a:r>
          <a:endParaRPr lang="ru-RU" sz="1600" b="1" kern="1200" dirty="0"/>
        </a:p>
      </dsp:txBody>
      <dsp:txXfrm>
        <a:off x="3388625" y="2886650"/>
        <a:ext cx="1814933" cy="1270394"/>
      </dsp:txXfrm>
    </dsp:sp>
    <dsp:sp modelId="{000E69B9-E7C6-46A2-B3C2-7AB794CAEB1E}">
      <dsp:nvSpPr>
        <dsp:cNvPr id="0" name=""/>
        <dsp:cNvSpPr/>
      </dsp:nvSpPr>
      <dsp:spPr>
        <a:xfrm>
          <a:off x="5184570" y="3024333"/>
          <a:ext cx="2098406" cy="1026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161 в 2021 г.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(АППГ 142)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184570" y="3024333"/>
        <a:ext cx="2098406" cy="1026789"/>
      </dsp:txXfrm>
    </dsp:sp>
    <dsp:sp modelId="{D596D30A-A1A5-480E-8E3C-8B6F8CF1C1E3}">
      <dsp:nvSpPr>
        <dsp:cNvPr id="0" name=""/>
        <dsp:cNvSpPr/>
      </dsp:nvSpPr>
      <dsp:spPr>
        <a:xfrm>
          <a:off x="4824527" y="4320481"/>
          <a:ext cx="1814933" cy="1270394"/>
        </a:xfrm>
        <a:prstGeom prst="roundRect">
          <a:avLst>
            <a:gd name="adj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Волонтеров</a:t>
          </a:r>
          <a:endParaRPr lang="ru-RU" sz="1600" b="1" kern="1200" dirty="0"/>
        </a:p>
      </dsp:txBody>
      <dsp:txXfrm>
        <a:off x="4824527" y="4320481"/>
        <a:ext cx="1814933" cy="1270394"/>
      </dsp:txXfrm>
    </dsp:sp>
    <dsp:sp modelId="{BCFC5318-E7FE-4BBF-9F0C-F92A02390E22}">
      <dsp:nvSpPr>
        <dsp:cNvPr id="0" name=""/>
        <dsp:cNvSpPr/>
      </dsp:nvSpPr>
      <dsp:spPr>
        <a:xfrm>
          <a:off x="6693005" y="4468511"/>
          <a:ext cx="1803938" cy="1026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baseline="0" dirty="0" smtClean="0">
              <a:latin typeface="Times New Roman" pitchFamily="18" charset="0"/>
              <a:cs typeface="Times New Roman" pitchFamily="18" charset="0"/>
            </a:rPr>
            <a:t>85 чел. в 2021 г.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(АППГ 78</a:t>
          </a:r>
          <a:r>
            <a:rPr lang="ru-RU" sz="1600" b="1" kern="1200" dirty="0" smtClean="0"/>
            <a:t>)</a:t>
          </a:r>
          <a:endParaRPr lang="ru-RU" sz="1600" b="1" kern="1200" dirty="0"/>
        </a:p>
      </dsp:txBody>
      <dsp:txXfrm>
        <a:off x="6693005" y="4468511"/>
        <a:ext cx="1803938" cy="10267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2.jpeg"/><Relationship Id="rId12" Type="http://schemas.openxmlformats.org/officeDocument/2006/relationships/image" Target="../media/image7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11" Type="http://schemas.openxmlformats.org/officeDocument/2006/relationships/image" Target="../media/image6.jpeg"/><Relationship Id="rId5" Type="http://schemas.openxmlformats.org/officeDocument/2006/relationships/diagramColors" Target="../diagrams/colors3.xml"/><Relationship Id="rId10" Type="http://schemas.openxmlformats.org/officeDocument/2006/relationships/image" Target="../media/image5.jpe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jpeg"/><Relationship Id="rId7" Type="http://schemas.openxmlformats.org/officeDocument/2006/relationships/hyperlink" Target="http://&#1073;&#1088;&#1082;&#1094;&#1089;&#1086;&#1085;.&#1088;&#1092;/tinybrowser/fulls/images/news/2020/137/izobrazhenie_viber_2020-10-06_14-40-20.jpg" TargetMode="External"/><Relationship Id="rId12" Type="http://schemas.openxmlformats.org/officeDocument/2006/relationships/image" Target="../media/image1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jpeg"/><Relationship Id="rId11" Type="http://schemas.openxmlformats.org/officeDocument/2006/relationships/image" Target="../media/image16.jpeg"/><Relationship Id="rId5" Type="http://schemas.openxmlformats.org/officeDocument/2006/relationships/image" Target="../media/image11.jpeg"/><Relationship Id="rId10" Type="http://schemas.openxmlformats.org/officeDocument/2006/relationships/image" Target="../media/image15.jpeg"/><Relationship Id="rId4" Type="http://schemas.openxmlformats.org/officeDocument/2006/relationships/image" Target="../media/image10.jpeg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&#1073;&#1088;&#1082;&#1094;&#1089;&#1086;&#1085;.&#1088;&#1092;/tinybrowser/fulls/images/photo/2020/05/13/3.jpg" TargetMode="External"/><Relationship Id="rId5" Type="http://schemas.openxmlformats.org/officeDocument/2006/relationships/image" Target="../media/image21.jpeg"/><Relationship Id="rId10" Type="http://schemas.openxmlformats.org/officeDocument/2006/relationships/image" Target="../media/image25.png"/><Relationship Id="rId4" Type="http://schemas.openxmlformats.org/officeDocument/2006/relationships/image" Target="../media/image20.jpe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&#1073;&#1088;&#1082;&#1094;&#1089;&#1086;&#1085;.&#1088;&#1092;/tinybrowser/fulls/images/news/2020/144/1.jpg" TargetMode="External"/><Relationship Id="rId3" Type="http://schemas.openxmlformats.org/officeDocument/2006/relationships/image" Target="../media/image26.jpeg"/><Relationship Id="rId7" Type="http://schemas.openxmlformats.org/officeDocument/2006/relationships/image" Target="../media/image29.jpeg"/><Relationship Id="rId2" Type="http://schemas.openxmlformats.org/officeDocument/2006/relationships/hyperlink" Target="http://&#1073;&#1088;&#1082;&#1094;&#1089;&#1086;&#1085;.&#1088;&#1092;/tinybrowser/fulls/images/news/2020/197/pozdravlenie_volonterov.jpg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&#1073;&#1088;&#1082;&#1094;&#1089;&#1086;&#1085;.&#1088;&#1092;/tinybrowser/fulls/images/news/2020/140/clip2net_201012092235.jpg" TargetMode="External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61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97376" y="1631200"/>
            <a:ext cx="7485321" cy="2399920"/>
          </a:xfrm>
        </p:spPr>
        <p:txBody>
          <a:bodyPr>
            <a:normAutofit/>
          </a:bodyPr>
          <a:lstStyle/>
          <a:p>
            <a:pPr algn="ctr"/>
            <a:r>
              <a:rPr lang="ru-RU" sz="360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sz="360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360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60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Волонтерская деятельность</a:t>
            </a:r>
            <a:r>
              <a:rPr lang="ru-RU" sz="360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sz="360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360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учреждении социального обслуживания</a:t>
            </a:r>
            <a:endParaRPr lang="ru-RU" sz="360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55440" y="4956066"/>
            <a:ext cx="4334907" cy="764250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ru-RU" sz="17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Гурба Вера Витальевна, методист отделения информационно-аналитической работы 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873488" y="418039"/>
            <a:ext cx="91349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Бюджетное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учреждение Ханты-Мансийского автономного округа –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Югры</a:t>
            </a:r>
          </a:p>
          <a:p>
            <a:pPr algn="ctr">
              <a:spcAft>
                <a:spcPts val="0"/>
              </a:spcAft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«Березовский районный комплексный центр социального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обслуживания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населения»</a:t>
            </a:r>
            <a:endParaRPr lang="ru-RU" dirty="0">
              <a:solidFill>
                <a:schemeClr val="bg1"/>
              </a:solidFill>
              <a:effectLst/>
              <a:latin typeface="Times New Roman" pitchFamily="18" charset="0"/>
              <a:ea typeface="Microsoft YaHei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4765" y="201880"/>
            <a:ext cx="1159857" cy="12615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09507" y="6317673"/>
            <a:ext cx="21969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пгт. Березово, 2021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160724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61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307265" y="279486"/>
            <a:ext cx="8250864" cy="91136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Направления волонтерской деятельности </a:t>
            </a:r>
            <a:endParaRPr kumimoji="0" lang="ru-RU" sz="28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1187533" y="1104405"/>
          <a:ext cx="9464634" cy="5285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419773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61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736270" y="0"/>
            <a:ext cx="10782795" cy="91136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Контроль и управление волонтерской деятельностью</a:t>
            </a:r>
            <a:endParaRPr kumimoji="0" lang="ru-RU" sz="28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956954" y="771896"/>
            <a:ext cx="5913910" cy="1995055"/>
            <a:chOff x="4733064" y="1246911"/>
            <a:chExt cx="3674942" cy="1995055"/>
          </a:xfrm>
        </p:grpSpPr>
        <p:sp>
          <p:nvSpPr>
            <p:cNvPr id="8" name="Полилиния 7"/>
            <p:cNvSpPr/>
            <p:nvPr/>
          </p:nvSpPr>
          <p:spPr>
            <a:xfrm>
              <a:off x="5301279" y="1246911"/>
              <a:ext cx="2384466" cy="463138"/>
            </a:xfrm>
            <a:custGeom>
              <a:avLst/>
              <a:gdLst>
                <a:gd name="connsiteX0" fmla="*/ 0 w 6242025"/>
                <a:gd name="connsiteY0" fmla="*/ 90297 h 902967"/>
                <a:gd name="connsiteX1" fmla="*/ 26447 w 6242025"/>
                <a:gd name="connsiteY1" fmla="*/ 26447 h 902967"/>
                <a:gd name="connsiteX2" fmla="*/ 90297 w 6242025"/>
                <a:gd name="connsiteY2" fmla="*/ 0 h 902967"/>
                <a:gd name="connsiteX3" fmla="*/ 6151728 w 6242025"/>
                <a:gd name="connsiteY3" fmla="*/ 0 h 902967"/>
                <a:gd name="connsiteX4" fmla="*/ 6215578 w 6242025"/>
                <a:gd name="connsiteY4" fmla="*/ 26447 h 902967"/>
                <a:gd name="connsiteX5" fmla="*/ 6242025 w 6242025"/>
                <a:gd name="connsiteY5" fmla="*/ 90297 h 902967"/>
                <a:gd name="connsiteX6" fmla="*/ 6242025 w 6242025"/>
                <a:gd name="connsiteY6" fmla="*/ 812670 h 902967"/>
                <a:gd name="connsiteX7" fmla="*/ 6215578 w 6242025"/>
                <a:gd name="connsiteY7" fmla="*/ 876520 h 902967"/>
                <a:gd name="connsiteX8" fmla="*/ 6151728 w 6242025"/>
                <a:gd name="connsiteY8" fmla="*/ 902967 h 902967"/>
                <a:gd name="connsiteX9" fmla="*/ 90297 w 6242025"/>
                <a:gd name="connsiteY9" fmla="*/ 902967 h 902967"/>
                <a:gd name="connsiteX10" fmla="*/ 26447 w 6242025"/>
                <a:gd name="connsiteY10" fmla="*/ 876520 h 902967"/>
                <a:gd name="connsiteX11" fmla="*/ 0 w 6242025"/>
                <a:gd name="connsiteY11" fmla="*/ 812670 h 902967"/>
                <a:gd name="connsiteX12" fmla="*/ 0 w 6242025"/>
                <a:gd name="connsiteY12" fmla="*/ 90297 h 902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242025" h="902967">
                  <a:moveTo>
                    <a:pt x="0" y="90297"/>
                  </a:moveTo>
                  <a:cubicBezTo>
                    <a:pt x="0" y="66349"/>
                    <a:pt x="9513" y="43381"/>
                    <a:pt x="26447" y="26447"/>
                  </a:cubicBezTo>
                  <a:cubicBezTo>
                    <a:pt x="43381" y="9513"/>
                    <a:pt x="66348" y="0"/>
                    <a:pt x="90297" y="0"/>
                  </a:cubicBezTo>
                  <a:lnTo>
                    <a:pt x="6151728" y="0"/>
                  </a:lnTo>
                  <a:cubicBezTo>
                    <a:pt x="6175676" y="0"/>
                    <a:pt x="6198644" y="9513"/>
                    <a:pt x="6215578" y="26447"/>
                  </a:cubicBezTo>
                  <a:cubicBezTo>
                    <a:pt x="6232512" y="43381"/>
                    <a:pt x="6242025" y="66348"/>
                    <a:pt x="6242025" y="90297"/>
                  </a:cubicBezTo>
                  <a:lnTo>
                    <a:pt x="6242025" y="812670"/>
                  </a:lnTo>
                  <a:cubicBezTo>
                    <a:pt x="6242025" y="836618"/>
                    <a:pt x="6232512" y="859586"/>
                    <a:pt x="6215578" y="876520"/>
                  </a:cubicBezTo>
                  <a:cubicBezTo>
                    <a:pt x="6198644" y="893454"/>
                    <a:pt x="6175677" y="902967"/>
                    <a:pt x="6151728" y="902967"/>
                  </a:cubicBezTo>
                  <a:lnTo>
                    <a:pt x="90297" y="902967"/>
                  </a:lnTo>
                  <a:cubicBezTo>
                    <a:pt x="66349" y="902967"/>
                    <a:pt x="43381" y="893454"/>
                    <a:pt x="26447" y="876520"/>
                  </a:cubicBezTo>
                  <a:cubicBezTo>
                    <a:pt x="9513" y="859586"/>
                    <a:pt x="0" y="836619"/>
                    <a:pt x="0" y="812670"/>
                  </a:cubicBezTo>
                  <a:lnTo>
                    <a:pt x="0" y="90297"/>
                  </a:lnTo>
                  <a:close/>
                </a:path>
              </a:pathLst>
            </a:custGeom>
            <a:scene3d>
              <a:camera prst="orthographicFront"/>
              <a:lightRig rig="chilly" dir="t"/>
            </a:scene3d>
            <a:sp3d z="12700" extrusionH="1700" prstMaterial="dkEdge">
              <a:bevelT w="25400" h="6350" prst="softRound"/>
              <a:bevelB w="0" h="0" prst="convex"/>
            </a:sp3d>
          </p:spPr>
          <p:style>
            <a:lnRef idx="1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127" tIns="133127" rIns="133127" bIns="133127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Директор</a:t>
              </a:r>
              <a:r>
                <a:rPr lang="ru-RU" sz="4300" kern="1200" dirty="0" smtClean="0"/>
                <a:t> </a:t>
              </a:r>
              <a:endParaRPr lang="ru-RU" sz="4300" kern="1200" dirty="0"/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5242244" y="1868940"/>
              <a:ext cx="2545894" cy="613005"/>
            </a:xfrm>
            <a:custGeom>
              <a:avLst/>
              <a:gdLst>
                <a:gd name="connsiteX0" fmla="*/ 0 w 6567080"/>
                <a:gd name="connsiteY0" fmla="*/ 83750 h 837500"/>
                <a:gd name="connsiteX1" fmla="*/ 24530 w 6567080"/>
                <a:gd name="connsiteY1" fmla="*/ 24530 h 837500"/>
                <a:gd name="connsiteX2" fmla="*/ 83750 w 6567080"/>
                <a:gd name="connsiteY2" fmla="*/ 0 h 837500"/>
                <a:gd name="connsiteX3" fmla="*/ 6483330 w 6567080"/>
                <a:gd name="connsiteY3" fmla="*/ 0 h 837500"/>
                <a:gd name="connsiteX4" fmla="*/ 6542550 w 6567080"/>
                <a:gd name="connsiteY4" fmla="*/ 24530 h 837500"/>
                <a:gd name="connsiteX5" fmla="*/ 6567080 w 6567080"/>
                <a:gd name="connsiteY5" fmla="*/ 83750 h 837500"/>
                <a:gd name="connsiteX6" fmla="*/ 6567080 w 6567080"/>
                <a:gd name="connsiteY6" fmla="*/ 753750 h 837500"/>
                <a:gd name="connsiteX7" fmla="*/ 6542550 w 6567080"/>
                <a:gd name="connsiteY7" fmla="*/ 812970 h 837500"/>
                <a:gd name="connsiteX8" fmla="*/ 6483330 w 6567080"/>
                <a:gd name="connsiteY8" fmla="*/ 837500 h 837500"/>
                <a:gd name="connsiteX9" fmla="*/ 83750 w 6567080"/>
                <a:gd name="connsiteY9" fmla="*/ 837500 h 837500"/>
                <a:gd name="connsiteX10" fmla="*/ 24530 w 6567080"/>
                <a:gd name="connsiteY10" fmla="*/ 812970 h 837500"/>
                <a:gd name="connsiteX11" fmla="*/ 0 w 6567080"/>
                <a:gd name="connsiteY11" fmla="*/ 753750 h 837500"/>
                <a:gd name="connsiteX12" fmla="*/ 0 w 6567080"/>
                <a:gd name="connsiteY12" fmla="*/ 83750 h 83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67080" h="837500">
                  <a:moveTo>
                    <a:pt x="0" y="83750"/>
                  </a:moveTo>
                  <a:cubicBezTo>
                    <a:pt x="0" y="61538"/>
                    <a:pt x="8824" y="40236"/>
                    <a:pt x="24530" y="24530"/>
                  </a:cubicBezTo>
                  <a:cubicBezTo>
                    <a:pt x="40236" y="8824"/>
                    <a:pt x="61538" y="0"/>
                    <a:pt x="83750" y="0"/>
                  </a:cubicBezTo>
                  <a:lnTo>
                    <a:pt x="6483330" y="0"/>
                  </a:lnTo>
                  <a:cubicBezTo>
                    <a:pt x="6505542" y="0"/>
                    <a:pt x="6526844" y="8824"/>
                    <a:pt x="6542550" y="24530"/>
                  </a:cubicBezTo>
                  <a:cubicBezTo>
                    <a:pt x="6558256" y="40236"/>
                    <a:pt x="6567080" y="61538"/>
                    <a:pt x="6567080" y="83750"/>
                  </a:cubicBezTo>
                  <a:lnTo>
                    <a:pt x="6567080" y="753750"/>
                  </a:lnTo>
                  <a:cubicBezTo>
                    <a:pt x="6567080" y="775962"/>
                    <a:pt x="6558256" y="797264"/>
                    <a:pt x="6542550" y="812970"/>
                  </a:cubicBezTo>
                  <a:cubicBezTo>
                    <a:pt x="6526844" y="828676"/>
                    <a:pt x="6505542" y="837500"/>
                    <a:pt x="6483330" y="837500"/>
                  </a:cubicBezTo>
                  <a:lnTo>
                    <a:pt x="83750" y="837500"/>
                  </a:lnTo>
                  <a:cubicBezTo>
                    <a:pt x="61538" y="837500"/>
                    <a:pt x="40236" y="828676"/>
                    <a:pt x="24530" y="812970"/>
                  </a:cubicBezTo>
                  <a:cubicBezTo>
                    <a:pt x="8824" y="797264"/>
                    <a:pt x="0" y="775962"/>
                    <a:pt x="0" y="753750"/>
                  </a:cubicBezTo>
                  <a:lnTo>
                    <a:pt x="0" y="83750"/>
                  </a:lnTo>
                  <a:close/>
                </a:path>
              </a:pathLst>
            </a:custGeom>
            <a:scene3d>
              <a:camera prst="orthographicFront"/>
              <a:lightRig rig="chilly" dir="t"/>
            </a:scene3d>
            <a:sp3d z="12700" extrusionH="1700" prstMaterial="dkEdge">
              <a:bevelB w="0" h="0" prst="convex"/>
            </a:sp3d>
          </p:spPr>
          <p:style>
            <a:lnRef idx="1">
              <a:schemeClr val="accent3">
                <a:tint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5970" tIns="115970" rIns="115970" bIns="11597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 smtClean="0"/>
                <a:t>Заместитель  директора</a:t>
              </a:r>
              <a:endParaRPr lang="ru-RU" sz="2000" kern="1200" dirty="0"/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4733064" y="2640793"/>
              <a:ext cx="3674942" cy="601173"/>
            </a:xfrm>
            <a:custGeom>
              <a:avLst/>
              <a:gdLst>
                <a:gd name="connsiteX0" fmla="*/ 0 w 4350884"/>
                <a:gd name="connsiteY0" fmla="*/ 93075 h 930754"/>
                <a:gd name="connsiteX1" fmla="*/ 27261 w 4350884"/>
                <a:gd name="connsiteY1" fmla="*/ 27261 h 930754"/>
                <a:gd name="connsiteX2" fmla="*/ 93075 w 4350884"/>
                <a:gd name="connsiteY2" fmla="*/ 0 h 930754"/>
                <a:gd name="connsiteX3" fmla="*/ 4257809 w 4350884"/>
                <a:gd name="connsiteY3" fmla="*/ 0 h 930754"/>
                <a:gd name="connsiteX4" fmla="*/ 4323623 w 4350884"/>
                <a:gd name="connsiteY4" fmla="*/ 27261 h 930754"/>
                <a:gd name="connsiteX5" fmla="*/ 4350884 w 4350884"/>
                <a:gd name="connsiteY5" fmla="*/ 93075 h 930754"/>
                <a:gd name="connsiteX6" fmla="*/ 4350884 w 4350884"/>
                <a:gd name="connsiteY6" fmla="*/ 837679 h 930754"/>
                <a:gd name="connsiteX7" fmla="*/ 4323623 w 4350884"/>
                <a:gd name="connsiteY7" fmla="*/ 903493 h 930754"/>
                <a:gd name="connsiteX8" fmla="*/ 4257809 w 4350884"/>
                <a:gd name="connsiteY8" fmla="*/ 930754 h 930754"/>
                <a:gd name="connsiteX9" fmla="*/ 93075 w 4350884"/>
                <a:gd name="connsiteY9" fmla="*/ 930754 h 930754"/>
                <a:gd name="connsiteX10" fmla="*/ 27261 w 4350884"/>
                <a:gd name="connsiteY10" fmla="*/ 903493 h 930754"/>
                <a:gd name="connsiteX11" fmla="*/ 0 w 4350884"/>
                <a:gd name="connsiteY11" fmla="*/ 837679 h 930754"/>
                <a:gd name="connsiteX12" fmla="*/ 0 w 4350884"/>
                <a:gd name="connsiteY12" fmla="*/ 93075 h 930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884" h="930754">
                  <a:moveTo>
                    <a:pt x="0" y="93075"/>
                  </a:moveTo>
                  <a:cubicBezTo>
                    <a:pt x="0" y="68390"/>
                    <a:pt x="9806" y="44716"/>
                    <a:pt x="27261" y="27261"/>
                  </a:cubicBezTo>
                  <a:cubicBezTo>
                    <a:pt x="44716" y="9806"/>
                    <a:pt x="68390" y="0"/>
                    <a:pt x="93075" y="0"/>
                  </a:cubicBezTo>
                  <a:lnTo>
                    <a:pt x="4257809" y="0"/>
                  </a:lnTo>
                  <a:cubicBezTo>
                    <a:pt x="4282494" y="0"/>
                    <a:pt x="4306168" y="9806"/>
                    <a:pt x="4323623" y="27261"/>
                  </a:cubicBezTo>
                  <a:cubicBezTo>
                    <a:pt x="4341078" y="44716"/>
                    <a:pt x="4350884" y="68390"/>
                    <a:pt x="4350884" y="93075"/>
                  </a:cubicBezTo>
                  <a:lnTo>
                    <a:pt x="4350884" y="837679"/>
                  </a:lnTo>
                  <a:cubicBezTo>
                    <a:pt x="4350884" y="862364"/>
                    <a:pt x="4341078" y="886038"/>
                    <a:pt x="4323623" y="903493"/>
                  </a:cubicBezTo>
                  <a:cubicBezTo>
                    <a:pt x="4306168" y="920948"/>
                    <a:pt x="4282494" y="930754"/>
                    <a:pt x="4257809" y="930754"/>
                  </a:cubicBezTo>
                  <a:lnTo>
                    <a:pt x="93075" y="930754"/>
                  </a:lnTo>
                  <a:cubicBezTo>
                    <a:pt x="68390" y="930754"/>
                    <a:pt x="44716" y="920948"/>
                    <a:pt x="27261" y="903493"/>
                  </a:cubicBezTo>
                  <a:cubicBezTo>
                    <a:pt x="9806" y="886038"/>
                    <a:pt x="0" y="862364"/>
                    <a:pt x="0" y="837679"/>
                  </a:cubicBezTo>
                  <a:lnTo>
                    <a:pt x="0" y="93075"/>
                  </a:lnTo>
                  <a:close/>
                </a:path>
              </a:pathLst>
            </a:custGeom>
            <a:scene3d>
              <a:camera prst="orthographicFront"/>
              <a:lightRig rig="chilly" dir="t"/>
            </a:scene3d>
            <a:sp3d z="12700" extrusionH="1700" prstMaterial="dkEdge">
              <a:bevelT w="25400" h="6350" prst="softRound"/>
              <a:bevelB w="0" h="0" prst="convex"/>
            </a:sp3d>
          </p:spPr>
          <p:style>
            <a:lnRef idx="1">
              <a:schemeClr val="accent3">
                <a:tint val="7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4891" tIns="114891" rIns="114891" bIns="114891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 smtClean="0"/>
                <a:t>Координатор волонтерской деятельности </a:t>
              </a:r>
              <a:endParaRPr lang="ru-RU" sz="2000" kern="1200" dirty="0"/>
            </a:p>
          </p:txBody>
        </p:sp>
      </p:grpSp>
      <p:sp>
        <p:nvSpPr>
          <p:cNvPr id="13" name="Полилиния 12"/>
          <p:cNvSpPr/>
          <p:nvPr/>
        </p:nvSpPr>
        <p:spPr>
          <a:xfrm>
            <a:off x="8193972" y="3049977"/>
            <a:ext cx="1816927" cy="2365171"/>
          </a:xfrm>
          <a:custGeom>
            <a:avLst/>
            <a:gdLst>
              <a:gd name="connsiteX0" fmla="*/ 0 w 6242025"/>
              <a:gd name="connsiteY0" fmla="*/ 90297 h 902967"/>
              <a:gd name="connsiteX1" fmla="*/ 26447 w 6242025"/>
              <a:gd name="connsiteY1" fmla="*/ 26447 h 902967"/>
              <a:gd name="connsiteX2" fmla="*/ 90297 w 6242025"/>
              <a:gd name="connsiteY2" fmla="*/ 0 h 902967"/>
              <a:gd name="connsiteX3" fmla="*/ 6151728 w 6242025"/>
              <a:gd name="connsiteY3" fmla="*/ 0 h 902967"/>
              <a:gd name="connsiteX4" fmla="*/ 6215578 w 6242025"/>
              <a:gd name="connsiteY4" fmla="*/ 26447 h 902967"/>
              <a:gd name="connsiteX5" fmla="*/ 6242025 w 6242025"/>
              <a:gd name="connsiteY5" fmla="*/ 90297 h 902967"/>
              <a:gd name="connsiteX6" fmla="*/ 6242025 w 6242025"/>
              <a:gd name="connsiteY6" fmla="*/ 812670 h 902967"/>
              <a:gd name="connsiteX7" fmla="*/ 6215578 w 6242025"/>
              <a:gd name="connsiteY7" fmla="*/ 876520 h 902967"/>
              <a:gd name="connsiteX8" fmla="*/ 6151728 w 6242025"/>
              <a:gd name="connsiteY8" fmla="*/ 902967 h 902967"/>
              <a:gd name="connsiteX9" fmla="*/ 90297 w 6242025"/>
              <a:gd name="connsiteY9" fmla="*/ 902967 h 902967"/>
              <a:gd name="connsiteX10" fmla="*/ 26447 w 6242025"/>
              <a:gd name="connsiteY10" fmla="*/ 876520 h 902967"/>
              <a:gd name="connsiteX11" fmla="*/ 0 w 6242025"/>
              <a:gd name="connsiteY11" fmla="*/ 812670 h 902967"/>
              <a:gd name="connsiteX12" fmla="*/ 0 w 6242025"/>
              <a:gd name="connsiteY12" fmla="*/ 90297 h 902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242025" h="902967">
                <a:moveTo>
                  <a:pt x="0" y="90297"/>
                </a:moveTo>
                <a:cubicBezTo>
                  <a:pt x="0" y="66349"/>
                  <a:pt x="9513" y="43381"/>
                  <a:pt x="26447" y="26447"/>
                </a:cubicBezTo>
                <a:cubicBezTo>
                  <a:pt x="43381" y="9513"/>
                  <a:pt x="66348" y="0"/>
                  <a:pt x="90297" y="0"/>
                </a:cubicBezTo>
                <a:lnTo>
                  <a:pt x="6151728" y="0"/>
                </a:lnTo>
                <a:cubicBezTo>
                  <a:pt x="6175676" y="0"/>
                  <a:pt x="6198644" y="9513"/>
                  <a:pt x="6215578" y="26447"/>
                </a:cubicBezTo>
                <a:cubicBezTo>
                  <a:pt x="6232512" y="43381"/>
                  <a:pt x="6242025" y="66348"/>
                  <a:pt x="6242025" y="90297"/>
                </a:cubicBezTo>
                <a:lnTo>
                  <a:pt x="6242025" y="812670"/>
                </a:lnTo>
                <a:cubicBezTo>
                  <a:pt x="6242025" y="836618"/>
                  <a:pt x="6232512" y="859586"/>
                  <a:pt x="6215578" y="876520"/>
                </a:cubicBezTo>
                <a:cubicBezTo>
                  <a:pt x="6198644" y="893454"/>
                  <a:pt x="6175677" y="902967"/>
                  <a:pt x="6151728" y="902967"/>
                </a:cubicBezTo>
                <a:lnTo>
                  <a:pt x="90297" y="902967"/>
                </a:lnTo>
                <a:cubicBezTo>
                  <a:pt x="66349" y="902967"/>
                  <a:pt x="43381" y="893454"/>
                  <a:pt x="26447" y="876520"/>
                </a:cubicBezTo>
                <a:cubicBezTo>
                  <a:pt x="9513" y="859586"/>
                  <a:pt x="0" y="836619"/>
                  <a:pt x="0" y="812670"/>
                </a:cubicBezTo>
                <a:lnTo>
                  <a:pt x="0" y="90297"/>
                </a:lnTo>
                <a:close/>
              </a:path>
            </a:pathLst>
          </a:custGeom>
          <a:scene3d>
            <a:camera prst="orthographicFront"/>
            <a:lightRig rig="chilly" dir="t"/>
          </a:scene3d>
          <a:sp3d z="12700" extrusionH="1700" prstMaterial="dkEdge">
            <a:bevelT w="25400" h="6350" prst="softRound"/>
            <a:bevelB w="0" h="0" prst="convex"/>
          </a:sp3d>
        </p:spPr>
        <p:style>
          <a:lnRef idx="1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7" tIns="133127" rIns="133127" bIns="133127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dirty="0" smtClean="0"/>
              <a:t>Куратор волонтерского клуба «Шаг навстречу» </a:t>
            </a:r>
          </a:p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kern="1200" dirty="0" smtClean="0"/>
              <a:t>(отделение психологической помощи Березово) </a:t>
            </a:r>
            <a:endParaRPr lang="ru-RU" sz="1400" kern="1200" dirty="0"/>
          </a:p>
        </p:txBody>
      </p:sp>
      <p:sp>
        <p:nvSpPr>
          <p:cNvPr id="15" name="Полилиния 14"/>
          <p:cNvSpPr/>
          <p:nvPr/>
        </p:nvSpPr>
        <p:spPr>
          <a:xfrm>
            <a:off x="6103917" y="3040083"/>
            <a:ext cx="1911928" cy="2410691"/>
          </a:xfrm>
          <a:custGeom>
            <a:avLst/>
            <a:gdLst>
              <a:gd name="connsiteX0" fmla="*/ 0 w 6242025"/>
              <a:gd name="connsiteY0" fmla="*/ 90297 h 902967"/>
              <a:gd name="connsiteX1" fmla="*/ 26447 w 6242025"/>
              <a:gd name="connsiteY1" fmla="*/ 26447 h 902967"/>
              <a:gd name="connsiteX2" fmla="*/ 90297 w 6242025"/>
              <a:gd name="connsiteY2" fmla="*/ 0 h 902967"/>
              <a:gd name="connsiteX3" fmla="*/ 6151728 w 6242025"/>
              <a:gd name="connsiteY3" fmla="*/ 0 h 902967"/>
              <a:gd name="connsiteX4" fmla="*/ 6215578 w 6242025"/>
              <a:gd name="connsiteY4" fmla="*/ 26447 h 902967"/>
              <a:gd name="connsiteX5" fmla="*/ 6242025 w 6242025"/>
              <a:gd name="connsiteY5" fmla="*/ 90297 h 902967"/>
              <a:gd name="connsiteX6" fmla="*/ 6242025 w 6242025"/>
              <a:gd name="connsiteY6" fmla="*/ 812670 h 902967"/>
              <a:gd name="connsiteX7" fmla="*/ 6215578 w 6242025"/>
              <a:gd name="connsiteY7" fmla="*/ 876520 h 902967"/>
              <a:gd name="connsiteX8" fmla="*/ 6151728 w 6242025"/>
              <a:gd name="connsiteY8" fmla="*/ 902967 h 902967"/>
              <a:gd name="connsiteX9" fmla="*/ 90297 w 6242025"/>
              <a:gd name="connsiteY9" fmla="*/ 902967 h 902967"/>
              <a:gd name="connsiteX10" fmla="*/ 26447 w 6242025"/>
              <a:gd name="connsiteY10" fmla="*/ 876520 h 902967"/>
              <a:gd name="connsiteX11" fmla="*/ 0 w 6242025"/>
              <a:gd name="connsiteY11" fmla="*/ 812670 h 902967"/>
              <a:gd name="connsiteX12" fmla="*/ 0 w 6242025"/>
              <a:gd name="connsiteY12" fmla="*/ 90297 h 902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242025" h="902967">
                <a:moveTo>
                  <a:pt x="0" y="90297"/>
                </a:moveTo>
                <a:cubicBezTo>
                  <a:pt x="0" y="66349"/>
                  <a:pt x="9513" y="43381"/>
                  <a:pt x="26447" y="26447"/>
                </a:cubicBezTo>
                <a:cubicBezTo>
                  <a:pt x="43381" y="9513"/>
                  <a:pt x="66348" y="0"/>
                  <a:pt x="90297" y="0"/>
                </a:cubicBezTo>
                <a:lnTo>
                  <a:pt x="6151728" y="0"/>
                </a:lnTo>
                <a:cubicBezTo>
                  <a:pt x="6175676" y="0"/>
                  <a:pt x="6198644" y="9513"/>
                  <a:pt x="6215578" y="26447"/>
                </a:cubicBezTo>
                <a:cubicBezTo>
                  <a:pt x="6232512" y="43381"/>
                  <a:pt x="6242025" y="66348"/>
                  <a:pt x="6242025" y="90297"/>
                </a:cubicBezTo>
                <a:lnTo>
                  <a:pt x="6242025" y="812670"/>
                </a:lnTo>
                <a:cubicBezTo>
                  <a:pt x="6242025" y="836618"/>
                  <a:pt x="6232512" y="859586"/>
                  <a:pt x="6215578" y="876520"/>
                </a:cubicBezTo>
                <a:cubicBezTo>
                  <a:pt x="6198644" y="893454"/>
                  <a:pt x="6175677" y="902967"/>
                  <a:pt x="6151728" y="902967"/>
                </a:cubicBezTo>
                <a:lnTo>
                  <a:pt x="90297" y="902967"/>
                </a:lnTo>
                <a:cubicBezTo>
                  <a:pt x="66349" y="902967"/>
                  <a:pt x="43381" y="893454"/>
                  <a:pt x="26447" y="876520"/>
                </a:cubicBezTo>
                <a:cubicBezTo>
                  <a:pt x="9513" y="859586"/>
                  <a:pt x="0" y="836619"/>
                  <a:pt x="0" y="812670"/>
                </a:cubicBezTo>
                <a:lnTo>
                  <a:pt x="0" y="90297"/>
                </a:lnTo>
                <a:close/>
              </a:path>
            </a:pathLst>
          </a:custGeom>
          <a:scene3d>
            <a:camera prst="orthographicFront"/>
            <a:lightRig rig="chilly" dir="t"/>
          </a:scene3d>
          <a:sp3d z="12700" extrusionH="1700" prstMaterial="dkEdge">
            <a:bevelT w="25400" h="6350" prst="softRound"/>
            <a:bevelB w="0" h="0" prst="convex"/>
          </a:sp3d>
        </p:spPr>
        <p:style>
          <a:lnRef idx="1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7" tIns="133127" rIns="133127" bIns="133127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dirty="0" smtClean="0"/>
              <a:t>Куратор волонтерского клуба «Надежда» </a:t>
            </a:r>
          </a:p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kern="1200" dirty="0" smtClean="0"/>
              <a:t>(отделение социальной реабилитации и абилитации детей с ограниченными возможностями) </a:t>
            </a:r>
            <a:endParaRPr lang="ru-RU" sz="1400" kern="1200" dirty="0"/>
          </a:p>
        </p:txBody>
      </p:sp>
      <p:sp>
        <p:nvSpPr>
          <p:cNvPr id="16" name="Полилиния 15"/>
          <p:cNvSpPr/>
          <p:nvPr/>
        </p:nvSpPr>
        <p:spPr>
          <a:xfrm>
            <a:off x="174171" y="3105396"/>
            <a:ext cx="1619004" cy="2167248"/>
          </a:xfrm>
          <a:custGeom>
            <a:avLst/>
            <a:gdLst>
              <a:gd name="connsiteX0" fmla="*/ 0 w 6242025"/>
              <a:gd name="connsiteY0" fmla="*/ 90297 h 902967"/>
              <a:gd name="connsiteX1" fmla="*/ 26447 w 6242025"/>
              <a:gd name="connsiteY1" fmla="*/ 26447 h 902967"/>
              <a:gd name="connsiteX2" fmla="*/ 90297 w 6242025"/>
              <a:gd name="connsiteY2" fmla="*/ 0 h 902967"/>
              <a:gd name="connsiteX3" fmla="*/ 6151728 w 6242025"/>
              <a:gd name="connsiteY3" fmla="*/ 0 h 902967"/>
              <a:gd name="connsiteX4" fmla="*/ 6215578 w 6242025"/>
              <a:gd name="connsiteY4" fmla="*/ 26447 h 902967"/>
              <a:gd name="connsiteX5" fmla="*/ 6242025 w 6242025"/>
              <a:gd name="connsiteY5" fmla="*/ 90297 h 902967"/>
              <a:gd name="connsiteX6" fmla="*/ 6242025 w 6242025"/>
              <a:gd name="connsiteY6" fmla="*/ 812670 h 902967"/>
              <a:gd name="connsiteX7" fmla="*/ 6215578 w 6242025"/>
              <a:gd name="connsiteY7" fmla="*/ 876520 h 902967"/>
              <a:gd name="connsiteX8" fmla="*/ 6151728 w 6242025"/>
              <a:gd name="connsiteY8" fmla="*/ 902967 h 902967"/>
              <a:gd name="connsiteX9" fmla="*/ 90297 w 6242025"/>
              <a:gd name="connsiteY9" fmla="*/ 902967 h 902967"/>
              <a:gd name="connsiteX10" fmla="*/ 26447 w 6242025"/>
              <a:gd name="connsiteY10" fmla="*/ 876520 h 902967"/>
              <a:gd name="connsiteX11" fmla="*/ 0 w 6242025"/>
              <a:gd name="connsiteY11" fmla="*/ 812670 h 902967"/>
              <a:gd name="connsiteX12" fmla="*/ 0 w 6242025"/>
              <a:gd name="connsiteY12" fmla="*/ 90297 h 902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242025" h="902967">
                <a:moveTo>
                  <a:pt x="0" y="90297"/>
                </a:moveTo>
                <a:cubicBezTo>
                  <a:pt x="0" y="66349"/>
                  <a:pt x="9513" y="43381"/>
                  <a:pt x="26447" y="26447"/>
                </a:cubicBezTo>
                <a:cubicBezTo>
                  <a:pt x="43381" y="9513"/>
                  <a:pt x="66348" y="0"/>
                  <a:pt x="90297" y="0"/>
                </a:cubicBezTo>
                <a:lnTo>
                  <a:pt x="6151728" y="0"/>
                </a:lnTo>
                <a:cubicBezTo>
                  <a:pt x="6175676" y="0"/>
                  <a:pt x="6198644" y="9513"/>
                  <a:pt x="6215578" y="26447"/>
                </a:cubicBezTo>
                <a:cubicBezTo>
                  <a:pt x="6232512" y="43381"/>
                  <a:pt x="6242025" y="66348"/>
                  <a:pt x="6242025" y="90297"/>
                </a:cubicBezTo>
                <a:lnTo>
                  <a:pt x="6242025" y="812670"/>
                </a:lnTo>
                <a:cubicBezTo>
                  <a:pt x="6242025" y="836618"/>
                  <a:pt x="6232512" y="859586"/>
                  <a:pt x="6215578" y="876520"/>
                </a:cubicBezTo>
                <a:cubicBezTo>
                  <a:pt x="6198644" y="893454"/>
                  <a:pt x="6175677" y="902967"/>
                  <a:pt x="6151728" y="902967"/>
                </a:cubicBezTo>
                <a:lnTo>
                  <a:pt x="90297" y="902967"/>
                </a:lnTo>
                <a:cubicBezTo>
                  <a:pt x="66349" y="902967"/>
                  <a:pt x="43381" y="893454"/>
                  <a:pt x="26447" y="876520"/>
                </a:cubicBezTo>
                <a:cubicBezTo>
                  <a:pt x="9513" y="859586"/>
                  <a:pt x="0" y="836619"/>
                  <a:pt x="0" y="812670"/>
                </a:cubicBezTo>
                <a:lnTo>
                  <a:pt x="0" y="90297"/>
                </a:lnTo>
                <a:close/>
              </a:path>
            </a:pathLst>
          </a:custGeom>
          <a:scene3d>
            <a:camera prst="orthographicFront"/>
            <a:lightRig rig="chilly" dir="t"/>
          </a:scene3d>
          <a:sp3d z="12700" extrusionH="1700" prstMaterial="dkEdge">
            <a:bevelT w="25400" h="6350" prst="softRound"/>
            <a:bevelB w="0" h="0" prst="convex"/>
          </a:sp3d>
        </p:spPr>
        <p:style>
          <a:lnRef idx="1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7" tIns="133127" rIns="133127" bIns="133127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dirty="0" smtClean="0"/>
              <a:t>Куратор «серебряных волонтеров»</a:t>
            </a:r>
          </a:p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/>
              <a:t>(отделение социальной реабилитации  абилитации Березово) </a:t>
            </a:r>
          </a:p>
        </p:txBody>
      </p:sp>
      <p:sp>
        <p:nvSpPr>
          <p:cNvPr id="17" name="Полилиния 16"/>
          <p:cNvSpPr/>
          <p:nvPr/>
        </p:nvSpPr>
        <p:spPr>
          <a:xfrm>
            <a:off x="1971304" y="3063835"/>
            <a:ext cx="1971304" cy="2470066"/>
          </a:xfrm>
          <a:custGeom>
            <a:avLst/>
            <a:gdLst>
              <a:gd name="connsiteX0" fmla="*/ 0 w 6242025"/>
              <a:gd name="connsiteY0" fmla="*/ 90297 h 902967"/>
              <a:gd name="connsiteX1" fmla="*/ 26447 w 6242025"/>
              <a:gd name="connsiteY1" fmla="*/ 26447 h 902967"/>
              <a:gd name="connsiteX2" fmla="*/ 90297 w 6242025"/>
              <a:gd name="connsiteY2" fmla="*/ 0 h 902967"/>
              <a:gd name="connsiteX3" fmla="*/ 6151728 w 6242025"/>
              <a:gd name="connsiteY3" fmla="*/ 0 h 902967"/>
              <a:gd name="connsiteX4" fmla="*/ 6215578 w 6242025"/>
              <a:gd name="connsiteY4" fmla="*/ 26447 h 902967"/>
              <a:gd name="connsiteX5" fmla="*/ 6242025 w 6242025"/>
              <a:gd name="connsiteY5" fmla="*/ 90297 h 902967"/>
              <a:gd name="connsiteX6" fmla="*/ 6242025 w 6242025"/>
              <a:gd name="connsiteY6" fmla="*/ 812670 h 902967"/>
              <a:gd name="connsiteX7" fmla="*/ 6215578 w 6242025"/>
              <a:gd name="connsiteY7" fmla="*/ 876520 h 902967"/>
              <a:gd name="connsiteX8" fmla="*/ 6151728 w 6242025"/>
              <a:gd name="connsiteY8" fmla="*/ 902967 h 902967"/>
              <a:gd name="connsiteX9" fmla="*/ 90297 w 6242025"/>
              <a:gd name="connsiteY9" fmla="*/ 902967 h 902967"/>
              <a:gd name="connsiteX10" fmla="*/ 26447 w 6242025"/>
              <a:gd name="connsiteY10" fmla="*/ 876520 h 902967"/>
              <a:gd name="connsiteX11" fmla="*/ 0 w 6242025"/>
              <a:gd name="connsiteY11" fmla="*/ 812670 h 902967"/>
              <a:gd name="connsiteX12" fmla="*/ 0 w 6242025"/>
              <a:gd name="connsiteY12" fmla="*/ 90297 h 902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242025" h="902967">
                <a:moveTo>
                  <a:pt x="0" y="90297"/>
                </a:moveTo>
                <a:cubicBezTo>
                  <a:pt x="0" y="66349"/>
                  <a:pt x="9513" y="43381"/>
                  <a:pt x="26447" y="26447"/>
                </a:cubicBezTo>
                <a:cubicBezTo>
                  <a:pt x="43381" y="9513"/>
                  <a:pt x="66348" y="0"/>
                  <a:pt x="90297" y="0"/>
                </a:cubicBezTo>
                <a:lnTo>
                  <a:pt x="6151728" y="0"/>
                </a:lnTo>
                <a:cubicBezTo>
                  <a:pt x="6175676" y="0"/>
                  <a:pt x="6198644" y="9513"/>
                  <a:pt x="6215578" y="26447"/>
                </a:cubicBezTo>
                <a:cubicBezTo>
                  <a:pt x="6232512" y="43381"/>
                  <a:pt x="6242025" y="66348"/>
                  <a:pt x="6242025" y="90297"/>
                </a:cubicBezTo>
                <a:lnTo>
                  <a:pt x="6242025" y="812670"/>
                </a:lnTo>
                <a:cubicBezTo>
                  <a:pt x="6242025" y="836618"/>
                  <a:pt x="6232512" y="859586"/>
                  <a:pt x="6215578" y="876520"/>
                </a:cubicBezTo>
                <a:cubicBezTo>
                  <a:pt x="6198644" y="893454"/>
                  <a:pt x="6175677" y="902967"/>
                  <a:pt x="6151728" y="902967"/>
                </a:cubicBezTo>
                <a:lnTo>
                  <a:pt x="90297" y="902967"/>
                </a:lnTo>
                <a:cubicBezTo>
                  <a:pt x="66349" y="902967"/>
                  <a:pt x="43381" y="893454"/>
                  <a:pt x="26447" y="876520"/>
                </a:cubicBezTo>
                <a:cubicBezTo>
                  <a:pt x="9513" y="859586"/>
                  <a:pt x="0" y="836619"/>
                  <a:pt x="0" y="812670"/>
                </a:cubicBezTo>
                <a:lnTo>
                  <a:pt x="0" y="90297"/>
                </a:lnTo>
                <a:close/>
              </a:path>
            </a:pathLst>
          </a:custGeom>
          <a:scene3d>
            <a:camera prst="orthographicFront"/>
            <a:lightRig rig="chilly" dir="t"/>
          </a:scene3d>
          <a:sp3d z="12700" extrusionH="1700" prstMaterial="dkEdge">
            <a:bevelT w="25400" h="6350" prst="softRound"/>
            <a:bevelB w="0" h="0" prst="convex"/>
          </a:sp3d>
        </p:spPr>
        <p:style>
          <a:lnRef idx="1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7" tIns="133127" rIns="133127" bIns="133127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600" dirty="0" smtClean="0"/>
          </a:p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dirty="0" smtClean="0"/>
              <a:t>Куратор «серебряных волонтеров» и добровольцев с ограниченными возможностями(</a:t>
            </a:r>
            <a:r>
              <a:rPr lang="ru-RU" sz="1400" dirty="0" smtClean="0"/>
              <a:t>отделение социальной реабилитации  абилитации филиала в п. Игрим) </a:t>
            </a:r>
          </a:p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600" kern="1200" dirty="0"/>
          </a:p>
        </p:txBody>
      </p:sp>
      <p:sp>
        <p:nvSpPr>
          <p:cNvPr id="18" name="Полилиния 17"/>
          <p:cNvSpPr/>
          <p:nvPr/>
        </p:nvSpPr>
        <p:spPr>
          <a:xfrm>
            <a:off x="4162301" y="3067792"/>
            <a:ext cx="1739737" cy="2382981"/>
          </a:xfrm>
          <a:custGeom>
            <a:avLst/>
            <a:gdLst>
              <a:gd name="connsiteX0" fmla="*/ 0 w 6242025"/>
              <a:gd name="connsiteY0" fmla="*/ 90297 h 902967"/>
              <a:gd name="connsiteX1" fmla="*/ 26447 w 6242025"/>
              <a:gd name="connsiteY1" fmla="*/ 26447 h 902967"/>
              <a:gd name="connsiteX2" fmla="*/ 90297 w 6242025"/>
              <a:gd name="connsiteY2" fmla="*/ 0 h 902967"/>
              <a:gd name="connsiteX3" fmla="*/ 6151728 w 6242025"/>
              <a:gd name="connsiteY3" fmla="*/ 0 h 902967"/>
              <a:gd name="connsiteX4" fmla="*/ 6215578 w 6242025"/>
              <a:gd name="connsiteY4" fmla="*/ 26447 h 902967"/>
              <a:gd name="connsiteX5" fmla="*/ 6242025 w 6242025"/>
              <a:gd name="connsiteY5" fmla="*/ 90297 h 902967"/>
              <a:gd name="connsiteX6" fmla="*/ 6242025 w 6242025"/>
              <a:gd name="connsiteY6" fmla="*/ 812670 h 902967"/>
              <a:gd name="connsiteX7" fmla="*/ 6215578 w 6242025"/>
              <a:gd name="connsiteY7" fmla="*/ 876520 h 902967"/>
              <a:gd name="connsiteX8" fmla="*/ 6151728 w 6242025"/>
              <a:gd name="connsiteY8" fmla="*/ 902967 h 902967"/>
              <a:gd name="connsiteX9" fmla="*/ 90297 w 6242025"/>
              <a:gd name="connsiteY9" fmla="*/ 902967 h 902967"/>
              <a:gd name="connsiteX10" fmla="*/ 26447 w 6242025"/>
              <a:gd name="connsiteY10" fmla="*/ 876520 h 902967"/>
              <a:gd name="connsiteX11" fmla="*/ 0 w 6242025"/>
              <a:gd name="connsiteY11" fmla="*/ 812670 h 902967"/>
              <a:gd name="connsiteX12" fmla="*/ 0 w 6242025"/>
              <a:gd name="connsiteY12" fmla="*/ 90297 h 902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242025" h="902967">
                <a:moveTo>
                  <a:pt x="0" y="90297"/>
                </a:moveTo>
                <a:cubicBezTo>
                  <a:pt x="0" y="66349"/>
                  <a:pt x="9513" y="43381"/>
                  <a:pt x="26447" y="26447"/>
                </a:cubicBezTo>
                <a:cubicBezTo>
                  <a:pt x="43381" y="9513"/>
                  <a:pt x="66348" y="0"/>
                  <a:pt x="90297" y="0"/>
                </a:cubicBezTo>
                <a:lnTo>
                  <a:pt x="6151728" y="0"/>
                </a:lnTo>
                <a:cubicBezTo>
                  <a:pt x="6175676" y="0"/>
                  <a:pt x="6198644" y="9513"/>
                  <a:pt x="6215578" y="26447"/>
                </a:cubicBezTo>
                <a:cubicBezTo>
                  <a:pt x="6232512" y="43381"/>
                  <a:pt x="6242025" y="66348"/>
                  <a:pt x="6242025" y="90297"/>
                </a:cubicBezTo>
                <a:lnTo>
                  <a:pt x="6242025" y="812670"/>
                </a:lnTo>
                <a:cubicBezTo>
                  <a:pt x="6242025" y="836618"/>
                  <a:pt x="6232512" y="859586"/>
                  <a:pt x="6215578" y="876520"/>
                </a:cubicBezTo>
                <a:cubicBezTo>
                  <a:pt x="6198644" y="893454"/>
                  <a:pt x="6175677" y="902967"/>
                  <a:pt x="6151728" y="902967"/>
                </a:cubicBezTo>
                <a:lnTo>
                  <a:pt x="90297" y="902967"/>
                </a:lnTo>
                <a:cubicBezTo>
                  <a:pt x="66349" y="902967"/>
                  <a:pt x="43381" y="893454"/>
                  <a:pt x="26447" y="876520"/>
                </a:cubicBezTo>
                <a:cubicBezTo>
                  <a:pt x="9513" y="859586"/>
                  <a:pt x="0" y="836619"/>
                  <a:pt x="0" y="812670"/>
                </a:cubicBezTo>
                <a:lnTo>
                  <a:pt x="0" y="90297"/>
                </a:lnTo>
                <a:close/>
              </a:path>
            </a:pathLst>
          </a:custGeom>
          <a:scene3d>
            <a:camera prst="orthographicFront"/>
            <a:lightRig rig="chilly" dir="t"/>
          </a:scene3d>
          <a:sp3d z="12700" extrusionH="1700" prstMaterial="dkEdge">
            <a:bevelT w="25400" h="6350" prst="softRound"/>
            <a:bevelB w="0" h="0" prst="convex"/>
          </a:sp3d>
        </p:spPr>
        <p:style>
          <a:lnRef idx="1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7" tIns="133127" rIns="133127" bIns="133127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dirty="0" smtClean="0"/>
              <a:t>Куратор «серебряных волонтеров»</a:t>
            </a:r>
          </a:p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dirty="0" smtClean="0"/>
              <a:t>Саранпауль</a:t>
            </a:r>
          </a:p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/>
              <a:t>(отделение социальной реабилитации  абилитации филиала в с.  Саранпауль) </a:t>
            </a:r>
          </a:p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600" kern="1200" dirty="0"/>
          </a:p>
        </p:txBody>
      </p:sp>
      <p:sp>
        <p:nvSpPr>
          <p:cNvPr id="19" name="Полилиния 18"/>
          <p:cNvSpPr/>
          <p:nvPr/>
        </p:nvSpPr>
        <p:spPr>
          <a:xfrm>
            <a:off x="10206840" y="3055916"/>
            <a:ext cx="1816925" cy="2287980"/>
          </a:xfrm>
          <a:custGeom>
            <a:avLst/>
            <a:gdLst>
              <a:gd name="connsiteX0" fmla="*/ 0 w 6242025"/>
              <a:gd name="connsiteY0" fmla="*/ 90297 h 902967"/>
              <a:gd name="connsiteX1" fmla="*/ 26447 w 6242025"/>
              <a:gd name="connsiteY1" fmla="*/ 26447 h 902967"/>
              <a:gd name="connsiteX2" fmla="*/ 90297 w 6242025"/>
              <a:gd name="connsiteY2" fmla="*/ 0 h 902967"/>
              <a:gd name="connsiteX3" fmla="*/ 6151728 w 6242025"/>
              <a:gd name="connsiteY3" fmla="*/ 0 h 902967"/>
              <a:gd name="connsiteX4" fmla="*/ 6215578 w 6242025"/>
              <a:gd name="connsiteY4" fmla="*/ 26447 h 902967"/>
              <a:gd name="connsiteX5" fmla="*/ 6242025 w 6242025"/>
              <a:gd name="connsiteY5" fmla="*/ 90297 h 902967"/>
              <a:gd name="connsiteX6" fmla="*/ 6242025 w 6242025"/>
              <a:gd name="connsiteY6" fmla="*/ 812670 h 902967"/>
              <a:gd name="connsiteX7" fmla="*/ 6215578 w 6242025"/>
              <a:gd name="connsiteY7" fmla="*/ 876520 h 902967"/>
              <a:gd name="connsiteX8" fmla="*/ 6151728 w 6242025"/>
              <a:gd name="connsiteY8" fmla="*/ 902967 h 902967"/>
              <a:gd name="connsiteX9" fmla="*/ 90297 w 6242025"/>
              <a:gd name="connsiteY9" fmla="*/ 902967 h 902967"/>
              <a:gd name="connsiteX10" fmla="*/ 26447 w 6242025"/>
              <a:gd name="connsiteY10" fmla="*/ 876520 h 902967"/>
              <a:gd name="connsiteX11" fmla="*/ 0 w 6242025"/>
              <a:gd name="connsiteY11" fmla="*/ 812670 h 902967"/>
              <a:gd name="connsiteX12" fmla="*/ 0 w 6242025"/>
              <a:gd name="connsiteY12" fmla="*/ 90297 h 902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242025" h="902967">
                <a:moveTo>
                  <a:pt x="0" y="90297"/>
                </a:moveTo>
                <a:cubicBezTo>
                  <a:pt x="0" y="66349"/>
                  <a:pt x="9513" y="43381"/>
                  <a:pt x="26447" y="26447"/>
                </a:cubicBezTo>
                <a:cubicBezTo>
                  <a:pt x="43381" y="9513"/>
                  <a:pt x="66348" y="0"/>
                  <a:pt x="90297" y="0"/>
                </a:cubicBezTo>
                <a:lnTo>
                  <a:pt x="6151728" y="0"/>
                </a:lnTo>
                <a:cubicBezTo>
                  <a:pt x="6175676" y="0"/>
                  <a:pt x="6198644" y="9513"/>
                  <a:pt x="6215578" y="26447"/>
                </a:cubicBezTo>
                <a:cubicBezTo>
                  <a:pt x="6232512" y="43381"/>
                  <a:pt x="6242025" y="66348"/>
                  <a:pt x="6242025" y="90297"/>
                </a:cubicBezTo>
                <a:lnTo>
                  <a:pt x="6242025" y="812670"/>
                </a:lnTo>
                <a:cubicBezTo>
                  <a:pt x="6242025" y="836618"/>
                  <a:pt x="6232512" y="859586"/>
                  <a:pt x="6215578" y="876520"/>
                </a:cubicBezTo>
                <a:cubicBezTo>
                  <a:pt x="6198644" y="893454"/>
                  <a:pt x="6175677" y="902967"/>
                  <a:pt x="6151728" y="902967"/>
                </a:cubicBezTo>
                <a:lnTo>
                  <a:pt x="90297" y="902967"/>
                </a:lnTo>
                <a:cubicBezTo>
                  <a:pt x="66349" y="902967"/>
                  <a:pt x="43381" y="893454"/>
                  <a:pt x="26447" y="876520"/>
                </a:cubicBezTo>
                <a:cubicBezTo>
                  <a:pt x="9513" y="859586"/>
                  <a:pt x="0" y="836619"/>
                  <a:pt x="0" y="812670"/>
                </a:cubicBezTo>
                <a:lnTo>
                  <a:pt x="0" y="90297"/>
                </a:lnTo>
                <a:close/>
              </a:path>
            </a:pathLst>
          </a:custGeom>
          <a:scene3d>
            <a:camera prst="orthographicFront"/>
            <a:lightRig rig="chilly" dir="t"/>
          </a:scene3d>
          <a:sp3d z="12700" extrusionH="1700" prstMaterial="dkEdge">
            <a:bevelT w="25400" h="6350" prst="softRound"/>
            <a:bevelB w="0" h="0" prst="convex"/>
          </a:sp3d>
        </p:spPr>
        <p:style>
          <a:lnRef idx="1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7" tIns="133127" rIns="133127" bIns="133127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dirty="0" smtClean="0"/>
              <a:t>Куратор несовершеннолетних волонтеров</a:t>
            </a:r>
          </a:p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/>
              <a:t>(отделение психологической помощи Игрим) </a:t>
            </a:r>
          </a:p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600" kern="1200" dirty="0"/>
          </a:p>
        </p:txBody>
      </p:sp>
      <p:sp>
        <p:nvSpPr>
          <p:cNvPr id="20" name="Полилиния 19"/>
          <p:cNvSpPr/>
          <p:nvPr/>
        </p:nvSpPr>
        <p:spPr>
          <a:xfrm>
            <a:off x="290945" y="5692238"/>
            <a:ext cx="1324099" cy="803565"/>
          </a:xfrm>
          <a:custGeom>
            <a:avLst/>
            <a:gdLst>
              <a:gd name="connsiteX0" fmla="*/ 0 w 6242025"/>
              <a:gd name="connsiteY0" fmla="*/ 90297 h 902967"/>
              <a:gd name="connsiteX1" fmla="*/ 26447 w 6242025"/>
              <a:gd name="connsiteY1" fmla="*/ 26447 h 902967"/>
              <a:gd name="connsiteX2" fmla="*/ 90297 w 6242025"/>
              <a:gd name="connsiteY2" fmla="*/ 0 h 902967"/>
              <a:gd name="connsiteX3" fmla="*/ 6151728 w 6242025"/>
              <a:gd name="connsiteY3" fmla="*/ 0 h 902967"/>
              <a:gd name="connsiteX4" fmla="*/ 6215578 w 6242025"/>
              <a:gd name="connsiteY4" fmla="*/ 26447 h 902967"/>
              <a:gd name="connsiteX5" fmla="*/ 6242025 w 6242025"/>
              <a:gd name="connsiteY5" fmla="*/ 90297 h 902967"/>
              <a:gd name="connsiteX6" fmla="*/ 6242025 w 6242025"/>
              <a:gd name="connsiteY6" fmla="*/ 812670 h 902967"/>
              <a:gd name="connsiteX7" fmla="*/ 6215578 w 6242025"/>
              <a:gd name="connsiteY7" fmla="*/ 876520 h 902967"/>
              <a:gd name="connsiteX8" fmla="*/ 6151728 w 6242025"/>
              <a:gd name="connsiteY8" fmla="*/ 902967 h 902967"/>
              <a:gd name="connsiteX9" fmla="*/ 90297 w 6242025"/>
              <a:gd name="connsiteY9" fmla="*/ 902967 h 902967"/>
              <a:gd name="connsiteX10" fmla="*/ 26447 w 6242025"/>
              <a:gd name="connsiteY10" fmla="*/ 876520 h 902967"/>
              <a:gd name="connsiteX11" fmla="*/ 0 w 6242025"/>
              <a:gd name="connsiteY11" fmla="*/ 812670 h 902967"/>
              <a:gd name="connsiteX12" fmla="*/ 0 w 6242025"/>
              <a:gd name="connsiteY12" fmla="*/ 90297 h 902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242025" h="902967">
                <a:moveTo>
                  <a:pt x="0" y="90297"/>
                </a:moveTo>
                <a:cubicBezTo>
                  <a:pt x="0" y="66349"/>
                  <a:pt x="9513" y="43381"/>
                  <a:pt x="26447" y="26447"/>
                </a:cubicBezTo>
                <a:cubicBezTo>
                  <a:pt x="43381" y="9513"/>
                  <a:pt x="66348" y="0"/>
                  <a:pt x="90297" y="0"/>
                </a:cubicBezTo>
                <a:lnTo>
                  <a:pt x="6151728" y="0"/>
                </a:lnTo>
                <a:cubicBezTo>
                  <a:pt x="6175676" y="0"/>
                  <a:pt x="6198644" y="9513"/>
                  <a:pt x="6215578" y="26447"/>
                </a:cubicBezTo>
                <a:cubicBezTo>
                  <a:pt x="6232512" y="43381"/>
                  <a:pt x="6242025" y="66348"/>
                  <a:pt x="6242025" y="90297"/>
                </a:cubicBezTo>
                <a:lnTo>
                  <a:pt x="6242025" y="812670"/>
                </a:lnTo>
                <a:cubicBezTo>
                  <a:pt x="6242025" y="836618"/>
                  <a:pt x="6232512" y="859586"/>
                  <a:pt x="6215578" y="876520"/>
                </a:cubicBezTo>
                <a:cubicBezTo>
                  <a:pt x="6198644" y="893454"/>
                  <a:pt x="6175677" y="902967"/>
                  <a:pt x="6151728" y="902967"/>
                </a:cubicBezTo>
                <a:lnTo>
                  <a:pt x="90297" y="902967"/>
                </a:lnTo>
                <a:cubicBezTo>
                  <a:pt x="66349" y="902967"/>
                  <a:pt x="43381" y="893454"/>
                  <a:pt x="26447" y="876520"/>
                </a:cubicBezTo>
                <a:cubicBezTo>
                  <a:pt x="9513" y="859586"/>
                  <a:pt x="0" y="836619"/>
                  <a:pt x="0" y="812670"/>
                </a:cubicBezTo>
                <a:lnTo>
                  <a:pt x="0" y="90297"/>
                </a:lnTo>
                <a:close/>
              </a:path>
            </a:pathLst>
          </a:custGeom>
          <a:scene3d>
            <a:camera prst="orthographicFront"/>
            <a:lightRig rig="chilly" dir="t"/>
          </a:scene3d>
          <a:sp3d z="12700" extrusionH="1700" prstMaterial="dkEdge">
            <a:bevelT w="25400" h="6350" prst="softRound"/>
            <a:bevelB w="0" h="0" prst="convex"/>
          </a:sp3d>
        </p:spPr>
        <p:style>
          <a:lnRef idx="1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7" tIns="133127" rIns="133127" bIns="133127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/>
              <a:t>Волонтеры</a:t>
            </a:r>
          </a:p>
        </p:txBody>
      </p:sp>
      <p:sp>
        <p:nvSpPr>
          <p:cNvPr id="22" name="Полилиния 21"/>
          <p:cNvSpPr/>
          <p:nvPr/>
        </p:nvSpPr>
        <p:spPr>
          <a:xfrm>
            <a:off x="2272146" y="5761511"/>
            <a:ext cx="1324099" cy="803565"/>
          </a:xfrm>
          <a:custGeom>
            <a:avLst/>
            <a:gdLst>
              <a:gd name="connsiteX0" fmla="*/ 0 w 6242025"/>
              <a:gd name="connsiteY0" fmla="*/ 90297 h 902967"/>
              <a:gd name="connsiteX1" fmla="*/ 26447 w 6242025"/>
              <a:gd name="connsiteY1" fmla="*/ 26447 h 902967"/>
              <a:gd name="connsiteX2" fmla="*/ 90297 w 6242025"/>
              <a:gd name="connsiteY2" fmla="*/ 0 h 902967"/>
              <a:gd name="connsiteX3" fmla="*/ 6151728 w 6242025"/>
              <a:gd name="connsiteY3" fmla="*/ 0 h 902967"/>
              <a:gd name="connsiteX4" fmla="*/ 6215578 w 6242025"/>
              <a:gd name="connsiteY4" fmla="*/ 26447 h 902967"/>
              <a:gd name="connsiteX5" fmla="*/ 6242025 w 6242025"/>
              <a:gd name="connsiteY5" fmla="*/ 90297 h 902967"/>
              <a:gd name="connsiteX6" fmla="*/ 6242025 w 6242025"/>
              <a:gd name="connsiteY6" fmla="*/ 812670 h 902967"/>
              <a:gd name="connsiteX7" fmla="*/ 6215578 w 6242025"/>
              <a:gd name="connsiteY7" fmla="*/ 876520 h 902967"/>
              <a:gd name="connsiteX8" fmla="*/ 6151728 w 6242025"/>
              <a:gd name="connsiteY8" fmla="*/ 902967 h 902967"/>
              <a:gd name="connsiteX9" fmla="*/ 90297 w 6242025"/>
              <a:gd name="connsiteY9" fmla="*/ 902967 h 902967"/>
              <a:gd name="connsiteX10" fmla="*/ 26447 w 6242025"/>
              <a:gd name="connsiteY10" fmla="*/ 876520 h 902967"/>
              <a:gd name="connsiteX11" fmla="*/ 0 w 6242025"/>
              <a:gd name="connsiteY11" fmla="*/ 812670 h 902967"/>
              <a:gd name="connsiteX12" fmla="*/ 0 w 6242025"/>
              <a:gd name="connsiteY12" fmla="*/ 90297 h 902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242025" h="902967">
                <a:moveTo>
                  <a:pt x="0" y="90297"/>
                </a:moveTo>
                <a:cubicBezTo>
                  <a:pt x="0" y="66349"/>
                  <a:pt x="9513" y="43381"/>
                  <a:pt x="26447" y="26447"/>
                </a:cubicBezTo>
                <a:cubicBezTo>
                  <a:pt x="43381" y="9513"/>
                  <a:pt x="66348" y="0"/>
                  <a:pt x="90297" y="0"/>
                </a:cubicBezTo>
                <a:lnTo>
                  <a:pt x="6151728" y="0"/>
                </a:lnTo>
                <a:cubicBezTo>
                  <a:pt x="6175676" y="0"/>
                  <a:pt x="6198644" y="9513"/>
                  <a:pt x="6215578" y="26447"/>
                </a:cubicBezTo>
                <a:cubicBezTo>
                  <a:pt x="6232512" y="43381"/>
                  <a:pt x="6242025" y="66348"/>
                  <a:pt x="6242025" y="90297"/>
                </a:cubicBezTo>
                <a:lnTo>
                  <a:pt x="6242025" y="812670"/>
                </a:lnTo>
                <a:cubicBezTo>
                  <a:pt x="6242025" y="836618"/>
                  <a:pt x="6232512" y="859586"/>
                  <a:pt x="6215578" y="876520"/>
                </a:cubicBezTo>
                <a:cubicBezTo>
                  <a:pt x="6198644" y="893454"/>
                  <a:pt x="6175677" y="902967"/>
                  <a:pt x="6151728" y="902967"/>
                </a:cubicBezTo>
                <a:lnTo>
                  <a:pt x="90297" y="902967"/>
                </a:lnTo>
                <a:cubicBezTo>
                  <a:pt x="66349" y="902967"/>
                  <a:pt x="43381" y="893454"/>
                  <a:pt x="26447" y="876520"/>
                </a:cubicBezTo>
                <a:cubicBezTo>
                  <a:pt x="9513" y="859586"/>
                  <a:pt x="0" y="836619"/>
                  <a:pt x="0" y="812670"/>
                </a:cubicBezTo>
                <a:lnTo>
                  <a:pt x="0" y="90297"/>
                </a:lnTo>
                <a:close/>
              </a:path>
            </a:pathLst>
          </a:custGeom>
          <a:scene3d>
            <a:camera prst="orthographicFront"/>
            <a:lightRig rig="chilly" dir="t"/>
          </a:scene3d>
          <a:sp3d z="12700" extrusionH="1700" prstMaterial="dkEdge">
            <a:bevelT w="25400" h="6350" prst="softRound"/>
            <a:bevelB w="0" h="0" prst="convex"/>
          </a:sp3d>
        </p:spPr>
        <p:style>
          <a:lnRef idx="1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7" tIns="133127" rIns="133127" bIns="133127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/>
              <a:t>Волонтеры</a:t>
            </a:r>
          </a:p>
        </p:txBody>
      </p:sp>
      <p:sp>
        <p:nvSpPr>
          <p:cNvPr id="23" name="Полилиния 22"/>
          <p:cNvSpPr/>
          <p:nvPr/>
        </p:nvSpPr>
        <p:spPr>
          <a:xfrm>
            <a:off x="4409704" y="5714008"/>
            <a:ext cx="1324099" cy="803565"/>
          </a:xfrm>
          <a:custGeom>
            <a:avLst/>
            <a:gdLst>
              <a:gd name="connsiteX0" fmla="*/ 0 w 6242025"/>
              <a:gd name="connsiteY0" fmla="*/ 90297 h 902967"/>
              <a:gd name="connsiteX1" fmla="*/ 26447 w 6242025"/>
              <a:gd name="connsiteY1" fmla="*/ 26447 h 902967"/>
              <a:gd name="connsiteX2" fmla="*/ 90297 w 6242025"/>
              <a:gd name="connsiteY2" fmla="*/ 0 h 902967"/>
              <a:gd name="connsiteX3" fmla="*/ 6151728 w 6242025"/>
              <a:gd name="connsiteY3" fmla="*/ 0 h 902967"/>
              <a:gd name="connsiteX4" fmla="*/ 6215578 w 6242025"/>
              <a:gd name="connsiteY4" fmla="*/ 26447 h 902967"/>
              <a:gd name="connsiteX5" fmla="*/ 6242025 w 6242025"/>
              <a:gd name="connsiteY5" fmla="*/ 90297 h 902967"/>
              <a:gd name="connsiteX6" fmla="*/ 6242025 w 6242025"/>
              <a:gd name="connsiteY6" fmla="*/ 812670 h 902967"/>
              <a:gd name="connsiteX7" fmla="*/ 6215578 w 6242025"/>
              <a:gd name="connsiteY7" fmla="*/ 876520 h 902967"/>
              <a:gd name="connsiteX8" fmla="*/ 6151728 w 6242025"/>
              <a:gd name="connsiteY8" fmla="*/ 902967 h 902967"/>
              <a:gd name="connsiteX9" fmla="*/ 90297 w 6242025"/>
              <a:gd name="connsiteY9" fmla="*/ 902967 h 902967"/>
              <a:gd name="connsiteX10" fmla="*/ 26447 w 6242025"/>
              <a:gd name="connsiteY10" fmla="*/ 876520 h 902967"/>
              <a:gd name="connsiteX11" fmla="*/ 0 w 6242025"/>
              <a:gd name="connsiteY11" fmla="*/ 812670 h 902967"/>
              <a:gd name="connsiteX12" fmla="*/ 0 w 6242025"/>
              <a:gd name="connsiteY12" fmla="*/ 90297 h 902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242025" h="902967">
                <a:moveTo>
                  <a:pt x="0" y="90297"/>
                </a:moveTo>
                <a:cubicBezTo>
                  <a:pt x="0" y="66349"/>
                  <a:pt x="9513" y="43381"/>
                  <a:pt x="26447" y="26447"/>
                </a:cubicBezTo>
                <a:cubicBezTo>
                  <a:pt x="43381" y="9513"/>
                  <a:pt x="66348" y="0"/>
                  <a:pt x="90297" y="0"/>
                </a:cubicBezTo>
                <a:lnTo>
                  <a:pt x="6151728" y="0"/>
                </a:lnTo>
                <a:cubicBezTo>
                  <a:pt x="6175676" y="0"/>
                  <a:pt x="6198644" y="9513"/>
                  <a:pt x="6215578" y="26447"/>
                </a:cubicBezTo>
                <a:cubicBezTo>
                  <a:pt x="6232512" y="43381"/>
                  <a:pt x="6242025" y="66348"/>
                  <a:pt x="6242025" y="90297"/>
                </a:cubicBezTo>
                <a:lnTo>
                  <a:pt x="6242025" y="812670"/>
                </a:lnTo>
                <a:cubicBezTo>
                  <a:pt x="6242025" y="836618"/>
                  <a:pt x="6232512" y="859586"/>
                  <a:pt x="6215578" y="876520"/>
                </a:cubicBezTo>
                <a:cubicBezTo>
                  <a:pt x="6198644" y="893454"/>
                  <a:pt x="6175677" y="902967"/>
                  <a:pt x="6151728" y="902967"/>
                </a:cubicBezTo>
                <a:lnTo>
                  <a:pt x="90297" y="902967"/>
                </a:lnTo>
                <a:cubicBezTo>
                  <a:pt x="66349" y="902967"/>
                  <a:pt x="43381" y="893454"/>
                  <a:pt x="26447" y="876520"/>
                </a:cubicBezTo>
                <a:cubicBezTo>
                  <a:pt x="9513" y="859586"/>
                  <a:pt x="0" y="836619"/>
                  <a:pt x="0" y="812670"/>
                </a:cubicBezTo>
                <a:lnTo>
                  <a:pt x="0" y="90297"/>
                </a:lnTo>
                <a:close/>
              </a:path>
            </a:pathLst>
          </a:custGeom>
          <a:scene3d>
            <a:camera prst="orthographicFront"/>
            <a:lightRig rig="chilly" dir="t"/>
          </a:scene3d>
          <a:sp3d z="12700" extrusionH="1700" prstMaterial="dkEdge">
            <a:bevelT w="25400" h="6350" prst="softRound"/>
            <a:bevelB w="0" h="0" prst="convex"/>
          </a:sp3d>
        </p:spPr>
        <p:style>
          <a:lnRef idx="1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7" tIns="133127" rIns="133127" bIns="133127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/>
              <a:t>Волонтеры</a:t>
            </a:r>
          </a:p>
        </p:txBody>
      </p:sp>
      <p:sp>
        <p:nvSpPr>
          <p:cNvPr id="24" name="Полилиния 23"/>
          <p:cNvSpPr/>
          <p:nvPr/>
        </p:nvSpPr>
        <p:spPr>
          <a:xfrm>
            <a:off x="6381008" y="5702134"/>
            <a:ext cx="1324099" cy="803565"/>
          </a:xfrm>
          <a:custGeom>
            <a:avLst/>
            <a:gdLst>
              <a:gd name="connsiteX0" fmla="*/ 0 w 6242025"/>
              <a:gd name="connsiteY0" fmla="*/ 90297 h 902967"/>
              <a:gd name="connsiteX1" fmla="*/ 26447 w 6242025"/>
              <a:gd name="connsiteY1" fmla="*/ 26447 h 902967"/>
              <a:gd name="connsiteX2" fmla="*/ 90297 w 6242025"/>
              <a:gd name="connsiteY2" fmla="*/ 0 h 902967"/>
              <a:gd name="connsiteX3" fmla="*/ 6151728 w 6242025"/>
              <a:gd name="connsiteY3" fmla="*/ 0 h 902967"/>
              <a:gd name="connsiteX4" fmla="*/ 6215578 w 6242025"/>
              <a:gd name="connsiteY4" fmla="*/ 26447 h 902967"/>
              <a:gd name="connsiteX5" fmla="*/ 6242025 w 6242025"/>
              <a:gd name="connsiteY5" fmla="*/ 90297 h 902967"/>
              <a:gd name="connsiteX6" fmla="*/ 6242025 w 6242025"/>
              <a:gd name="connsiteY6" fmla="*/ 812670 h 902967"/>
              <a:gd name="connsiteX7" fmla="*/ 6215578 w 6242025"/>
              <a:gd name="connsiteY7" fmla="*/ 876520 h 902967"/>
              <a:gd name="connsiteX8" fmla="*/ 6151728 w 6242025"/>
              <a:gd name="connsiteY8" fmla="*/ 902967 h 902967"/>
              <a:gd name="connsiteX9" fmla="*/ 90297 w 6242025"/>
              <a:gd name="connsiteY9" fmla="*/ 902967 h 902967"/>
              <a:gd name="connsiteX10" fmla="*/ 26447 w 6242025"/>
              <a:gd name="connsiteY10" fmla="*/ 876520 h 902967"/>
              <a:gd name="connsiteX11" fmla="*/ 0 w 6242025"/>
              <a:gd name="connsiteY11" fmla="*/ 812670 h 902967"/>
              <a:gd name="connsiteX12" fmla="*/ 0 w 6242025"/>
              <a:gd name="connsiteY12" fmla="*/ 90297 h 902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242025" h="902967">
                <a:moveTo>
                  <a:pt x="0" y="90297"/>
                </a:moveTo>
                <a:cubicBezTo>
                  <a:pt x="0" y="66349"/>
                  <a:pt x="9513" y="43381"/>
                  <a:pt x="26447" y="26447"/>
                </a:cubicBezTo>
                <a:cubicBezTo>
                  <a:pt x="43381" y="9513"/>
                  <a:pt x="66348" y="0"/>
                  <a:pt x="90297" y="0"/>
                </a:cubicBezTo>
                <a:lnTo>
                  <a:pt x="6151728" y="0"/>
                </a:lnTo>
                <a:cubicBezTo>
                  <a:pt x="6175676" y="0"/>
                  <a:pt x="6198644" y="9513"/>
                  <a:pt x="6215578" y="26447"/>
                </a:cubicBezTo>
                <a:cubicBezTo>
                  <a:pt x="6232512" y="43381"/>
                  <a:pt x="6242025" y="66348"/>
                  <a:pt x="6242025" y="90297"/>
                </a:cubicBezTo>
                <a:lnTo>
                  <a:pt x="6242025" y="812670"/>
                </a:lnTo>
                <a:cubicBezTo>
                  <a:pt x="6242025" y="836618"/>
                  <a:pt x="6232512" y="859586"/>
                  <a:pt x="6215578" y="876520"/>
                </a:cubicBezTo>
                <a:cubicBezTo>
                  <a:pt x="6198644" y="893454"/>
                  <a:pt x="6175677" y="902967"/>
                  <a:pt x="6151728" y="902967"/>
                </a:cubicBezTo>
                <a:lnTo>
                  <a:pt x="90297" y="902967"/>
                </a:lnTo>
                <a:cubicBezTo>
                  <a:pt x="66349" y="902967"/>
                  <a:pt x="43381" y="893454"/>
                  <a:pt x="26447" y="876520"/>
                </a:cubicBezTo>
                <a:cubicBezTo>
                  <a:pt x="9513" y="859586"/>
                  <a:pt x="0" y="836619"/>
                  <a:pt x="0" y="812670"/>
                </a:cubicBezTo>
                <a:lnTo>
                  <a:pt x="0" y="90297"/>
                </a:lnTo>
                <a:close/>
              </a:path>
            </a:pathLst>
          </a:custGeom>
          <a:scene3d>
            <a:camera prst="orthographicFront"/>
            <a:lightRig rig="chilly" dir="t"/>
          </a:scene3d>
          <a:sp3d z="12700" extrusionH="1700" prstMaterial="dkEdge">
            <a:bevelT w="25400" h="6350" prst="softRound"/>
            <a:bevelB w="0" h="0" prst="convex"/>
          </a:sp3d>
        </p:spPr>
        <p:style>
          <a:lnRef idx="1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7" tIns="133127" rIns="133127" bIns="133127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/>
              <a:t>Волонтеры</a:t>
            </a:r>
          </a:p>
        </p:txBody>
      </p:sp>
      <p:sp>
        <p:nvSpPr>
          <p:cNvPr id="25" name="Полилиния 24"/>
          <p:cNvSpPr/>
          <p:nvPr/>
        </p:nvSpPr>
        <p:spPr>
          <a:xfrm>
            <a:off x="8423564" y="5666508"/>
            <a:ext cx="1324099" cy="803565"/>
          </a:xfrm>
          <a:custGeom>
            <a:avLst/>
            <a:gdLst>
              <a:gd name="connsiteX0" fmla="*/ 0 w 6242025"/>
              <a:gd name="connsiteY0" fmla="*/ 90297 h 902967"/>
              <a:gd name="connsiteX1" fmla="*/ 26447 w 6242025"/>
              <a:gd name="connsiteY1" fmla="*/ 26447 h 902967"/>
              <a:gd name="connsiteX2" fmla="*/ 90297 w 6242025"/>
              <a:gd name="connsiteY2" fmla="*/ 0 h 902967"/>
              <a:gd name="connsiteX3" fmla="*/ 6151728 w 6242025"/>
              <a:gd name="connsiteY3" fmla="*/ 0 h 902967"/>
              <a:gd name="connsiteX4" fmla="*/ 6215578 w 6242025"/>
              <a:gd name="connsiteY4" fmla="*/ 26447 h 902967"/>
              <a:gd name="connsiteX5" fmla="*/ 6242025 w 6242025"/>
              <a:gd name="connsiteY5" fmla="*/ 90297 h 902967"/>
              <a:gd name="connsiteX6" fmla="*/ 6242025 w 6242025"/>
              <a:gd name="connsiteY6" fmla="*/ 812670 h 902967"/>
              <a:gd name="connsiteX7" fmla="*/ 6215578 w 6242025"/>
              <a:gd name="connsiteY7" fmla="*/ 876520 h 902967"/>
              <a:gd name="connsiteX8" fmla="*/ 6151728 w 6242025"/>
              <a:gd name="connsiteY8" fmla="*/ 902967 h 902967"/>
              <a:gd name="connsiteX9" fmla="*/ 90297 w 6242025"/>
              <a:gd name="connsiteY9" fmla="*/ 902967 h 902967"/>
              <a:gd name="connsiteX10" fmla="*/ 26447 w 6242025"/>
              <a:gd name="connsiteY10" fmla="*/ 876520 h 902967"/>
              <a:gd name="connsiteX11" fmla="*/ 0 w 6242025"/>
              <a:gd name="connsiteY11" fmla="*/ 812670 h 902967"/>
              <a:gd name="connsiteX12" fmla="*/ 0 w 6242025"/>
              <a:gd name="connsiteY12" fmla="*/ 90297 h 902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242025" h="902967">
                <a:moveTo>
                  <a:pt x="0" y="90297"/>
                </a:moveTo>
                <a:cubicBezTo>
                  <a:pt x="0" y="66349"/>
                  <a:pt x="9513" y="43381"/>
                  <a:pt x="26447" y="26447"/>
                </a:cubicBezTo>
                <a:cubicBezTo>
                  <a:pt x="43381" y="9513"/>
                  <a:pt x="66348" y="0"/>
                  <a:pt x="90297" y="0"/>
                </a:cubicBezTo>
                <a:lnTo>
                  <a:pt x="6151728" y="0"/>
                </a:lnTo>
                <a:cubicBezTo>
                  <a:pt x="6175676" y="0"/>
                  <a:pt x="6198644" y="9513"/>
                  <a:pt x="6215578" y="26447"/>
                </a:cubicBezTo>
                <a:cubicBezTo>
                  <a:pt x="6232512" y="43381"/>
                  <a:pt x="6242025" y="66348"/>
                  <a:pt x="6242025" y="90297"/>
                </a:cubicBezTo>
                <a:lnTo>
                  <a:pt x="6242025" y="812670"/>
                </a:lnTo>
                <a:cubicBezTo>
                  <a:pt x="6242025" y="836618"/>
                  <a:pt x="6232512" y="859586"/>
                  <a:pt x="6215578" y="876520"/>
                </a:cubicBezTo>
                <a:cubicBezTo>
                  <a:pt x="6198644" y="893454"/>
                  <a:pt x="6175677" y="902967"/>
                  <a:pt x="6151728" y="902967"/>
                </a:cubicBezTo>
                <a:lnTo>
                  <a:pt x="90297" y="902967"/>
                </a:lnTo>
                <a:cubicBezTo>
                  <a:pt x="66349" y="902967"/>
                  <a:pt x="43381" y="893454"/>
                  <a:pt x="26447" y="876520"/>
                </a:cubicBezTo>
                <a:cubicBezTo>
                  <a:pt x="9513" y="859586"/>
                  <a:pt x="0" y="836619"/>
                  <a:pt x="0" y="812670"/>
                </a:cubicBezTo>
                <a:lnTo>
                  <a:pt x="0" y="90297"/>
                </a:lnTo>
                <a:close/>
              </a:path>
            </a:pathLst>
          </a:custGeom>
          <a:scene3d>
            <a:camera prst="orthographicFront"/>
            <a:lightRig rig="chilly" dir="t"/>
          </a:scene3d>
          <a:sp3d z="12700" extrusionH="1700" prstMaterial="dkEdge">
            <a:bevelT w="25400" h="6350" prst="softRound"/>
            <a:bevelB w="0" h="0" prst="convex"/>
          </a:sp3d>
        </p:spPr>
        <p:style>
          <a:lnRef idx="1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7" tIns="133127" rIns="133127" bIns="133127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/>
              <a:t>Волонтеры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10454244" y="5690259"/>
            <a:ext cx="1324099" cy="803565"/>
          </a:xfrm>
          <a:custGeom>
            <a:avLst/>
            <a:gdLst>
              <a:gd name="connsiteX0" fmla="*/ 0 w 6242025"/>
              <a:gd name="connsiteY0" fmla="*/ 90297 h 902967"/>
              <a:gd name="connsiteX1" fmla="*/ 26447 w 6242025"/>
              <a:gd name="connsiteY1" fmla="*/ 26447 h 902967"/>
              <a:gd name="connsiteX2" fmla="*/ 90297 w 6242025"/>
              <a:gd name="connsiteY2" fmla="*/ 0 h 902967"/>
              <a:gd name="connsiteX3" fmla="*/ 6151728 w 6242025"/>
              <a:gd name="connsiteY3" fmla="*/ 0 h 902967"/>
              <a:gd name="connsiteX4" fmla="*/ 6215578 w 6242025"/>
              <a:gd name="connsiteY4" fmla="*/ 26447 h 902967"/>
              <a:gd name="connsiteX5" fmla="*/ 6242025 w 6242025"/>
              <a:gd name="connsiteY5" fmla="*/ 90297 h 902967"/>
              <a:gd name="connsiteX6" fmla="*/ 6242025 w 6242025"/>
              <a:gd name="connsiteY6" fmla="*/ 812670 h 902967"/>
              <a:gd name="connsiteX7" fmla="*/ 6215578 w 6242025"/>
              <a:gd name="connsiteY7" fmla="*/ 876520 h 902967"/>
              <a:gd name="connsiteX8" fmla="*/ 6151728 w 6242025"/>
              <a:gd name="connsiteY8" fmla="*/ 902967 h 902967"/>
              <a:gd name="connsiteX9" fmla="*/ 90297 w 6242025"/>
              <a:gd name="connsiteY9" fmla="*/ 902967 h 902967"/>
              <a:gd name="connsiteX10" fmla="*/ 26447 w 6242025"/>
              <a:gd name="connsiteY10" fmla="*/ 876520 h 902967"/>
              <a:gd name="connsiteX11" fmla="*/ 0 w 6242025"/>
              <a:gd name="connsiteY11" fmla="*/ 812670 h 902967"/>
              <a:gd name="connsiteX12" fmla="*/ 0 w 6242025"/>
              <a:gd name="connsiteY12" fmla="*/ 90297 h 902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242025" h="902967">
                <a:moveTo>
                  <a:pt x="0" y="90297"/>
                </a:moveTo>
                <a:cubicBezTo>
                  <a:pt x="0" y="66349"/>
                  <a:pt x="9513" y="43381"/>
                  <a:pt x="26447" y="26447"/>
                </a:cubicBezTo>
                <a:cubicBezTo>
                  <a:pt x="43381" y="9513"/>
                  <a:pt x="66348" y="0"/>
                  <a:pt x="90297" y="0"/>
                </a:cubicBezTo>
                <a:lnTo>
                  <a:pt x="6151728" y="0"/>
                </a:lnTo>
                <a:cubicBezTo>
                  <a:pt x="6175676" y="0"/>
                  <a:pt x="6198644" y="9513"/>
                  <a:pt x="6215578" y="26447"/>
                </a:cubicBezTo>
                <a:cubicBezTo>
                  <a:pt x="6232512" y="43381"/>
                  <a:pt x="6242025" y="66348"/>
                  <a:pt x="6242025" y="90297"/>
                </a:cubicBezTo>
                <a:lnTo>
                  <a:pt x="6242025" y="812670"/>
                </a:lnTo>
                <a:cubicBezTo>
                  <a:pt x="6242025" y="836618"/>
                  <a:pt x="6232512" y="859586"/>
                  <a:pt x="6215578" y="876520"/>
                </a:cubicBezTo>
                <a:cubicBezTo>
                  <a:pt x="6198644" y="893454"/>
                  <a:pt x="6175677" y="902967"/>
                  <a:pt x="6151728" y="902967"/>
                </a:cubicBezTo>
                <a:lnTo>
                  <a:pt x="90297" y="902967"/>
                </a:lnTo>
                <a:cubicBezTo>
                  <a:pt x="66349" y="902967"/>
                  <a:pt x="43381" y="893454"/>
                  <a:pt x="26447" y="876520"/>
                </a:cubicBezTo>
                <a:cubicBezTo>
                  <a:pt x="9513" y="859586"/>
                  <a:pt x="0" y="836619"/>
                  <a:pt x="0" y="812670"/>
                </a:cubicBezTo>
                <a:lnTo>
                  <a:pt x="0" y="90297"/>
                </a:lnTo>
                <a:close/>
              </a:path>
            </a:pathLst>
          </a:custGeom>
          <a:scene3d>
            <a:camera prst="orthographicFront"/>
            <a:lightRig rig="chilly" dir="t"/>
          </a:scene3d>
          <a:sp3d z="12700" extrusionH="1700" prstMaterial="dkEdge">
            <a:bevelT w="25400" h="6350" prst="softRound"/>
            <a:bevelB w="0" h="0" prst="convex"/>
          </a:sp3d>
        </p:spPr>
        <p:style>
          <a:lnRef idx="1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7" tIns="133127" rIns="133127" bIns="133127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/>
              <a:t>Волонтеры</a:t>
            </a:r>
          </a:p>
        </p:txBody>
      </p:sp>
      <p:sp>
        <p:nvSpPr>
          <p:cNvPr id="27" name="Стрелка вниз 26"/>
          <p:cNvSpPr/>
          <p:nvPr/>
        </p:nvSpPr>
        <p:spPr>
          <a:xfrm>
            <a:off x="5759533" y="1211283"/>
            <a:ext cx="225631" cy="2256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низ 27"/>
          <p:cNvSpPr/>
          <p:nvPr/>
        </p:nvSpPr>
        <p:spPr>
          <a:xfrm>
            <a:off x="5733803" y="2004950"/>
            <a:ext cx="225631" cy="2256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трелка вниз 40"/>
          <p:cNvSpPr/>
          <p:nvPr/>
        </p:nvSpPr>
        <p:spPr>
          <a:xfrm>
            <a:off x="688768" y="5165767"/>
            <a:ext cx="427513" cy="653142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трелка вниз 41"/>
          <p:cNvSpPr/>
          <p:nvPr/>
        </p:nvSpPr>
        <p:spPr>
          <a:xfrm>
            <a:off x="2729344" y="5545777"/>
            <a:ext cx="405742" cy="498763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трелка вниз 42"/>
          <p:cNvSpPr/>
          <p:nvPr/>
        </p:nvSpPr>
        <p:spPr>
          <a:xfrm>
            <a:off x="4783777" y="5284519"/>
            <a:ext cx="417616" cy="627414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трелка вниз 43"/>
          <p:cNvSpPr/>
          <p:nvPr/>
        </p:nvSpPr>
        <p:spPr>
          <a:xfrm>
            <a:off x="10840192" y="5177642"/>
            <a:ext cx="393866" cy="639289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трелка вниз 44"/>
          <p:cNvSpPr/>
          <p:nvPr/>
        </p:nvSpPr>
        <p:spPr>
          <a:xfrm>
            <a:off x="8773885" y="5235041"/>
            <a:ext cx="417615" cy="55814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трелка вниз 45"/>
          <p:cNvSpPr/>
          <p:nvPr/>
        </p:nvSpPr>
        <p:spPr>
          <a:xfrm>
            <a:off x="6743205" y="5460671"/>
            <a:ext cx="417616" cy="488867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Двойная стрелка вверх/вниз 46"/>
          <p:cNvSpPr/>
          <p:nvPr/>
        </p:nvSpPr>
        <p:spPr>
          <a:xfrm rot="5400000">
            <a:off x="1819893" y="5899071"/>
            <a:ext cx="207819" cy="617518"/>
          </a:xfrm>
          <a:prstGeom prst="up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9" name="Двойная стрелка вверх/вниз 48"/>
          <p:cNvSpPr/>
          <p:nvPr/>
        </p:nvSpPr>
        <p:spPr>
          <a:xfrm rot="5400000">
            <a:off x="3899063" y="5838706"/>
            <a:ext cx="217718" cy="771896"/>
          </a:xfrm>
          <a:prstGeom prst="up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0" name="Двойная стрелка вверх/вниз 49"/>
          <p:cNvSpPr/>
          <p:nvPr/>
        </p:nvSpPr>
        <p:spPr>
          <a:xfrm rot="5400000">
            <a:off x="5933705" y="5904019"/>
            <a:ext cx="217715" cy="617518"/>
          </a:xfrm>
          <a:prstGeom prst="up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1" name="Двойная стрелка вверх/вниз 50"/>
          <p:cNvSpPr/>
          <p:nvPr/>
        </p:nvSpPr>
        <p:spPr>
          <a:xfrm rot="5400000">
            <a:off x="7947559" y="5802090"/>
            <a:ext cx="253343" cy="738250"/>
          </a:xfrm>
          <a:prstGeom prst="up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2" name="Двойная стрелка вверх/вниз 51"/>
          <p:cNvSpPr/>
          <p:nvPr/>
        </p:nvSpPr>
        <p:spPr>
          <a:xfrm rot="5400000">
            <a:off x="9978239" y="5790213"/>
            <a:ext cx="217717" cy="750123"/>
          </a:xfrm>
          <a:prstGeom prst="up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3" name="Двойная стрелка вверх/вниз 52"/>
          <p:cNvSpPr/>
          <p:nvPr/>
        </p:nvSpPr>
        <p:spPr>
          <a:xfrm rot="5400000">
            <a:off x="1727862" y="3247907"/>
            <a:ext cx="188021" cy="512617"/>
          </a:xfrm>
          <a:prstGeom prst="up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5" name="Двойная стрелка вверх/вниз 54"/>
          <p:cNvSpPr/>
          <p:nvPr/>
        </p:nvSpPr>
        <p:spPr>
          <a:xfrm rot="5400000">
            <a:off x="3910942" y="3281553"/>
            <a:ext cx="188021" cy="512617"/>
          </a:xfrm>
          <a:prstGeom prst="up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6" name="Двойная стрелка вверх/вниз 55"/>
          <p:cNvSpPr/>
          <p:nvPr/>
        </p:nvSpPr>
        <p:spPr>
          <a:xfrm rot="5400000">
            <a:off x="5882246" y="3281554"/>
            <a:ext cx="188021" cy="512617"/>
          </a:xfrm>
          <a:prstGeom prst="up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7" name="Двойная стрелка вверх/вниз 56"/>
          <p:cNvSpPr/>
          <p:nvPr/>
        </p:nvSpPr>
        <p:spPr>
          <a:xfrm rot="5400000">
            <a:off x="7948553" y="3293429"/>
            <a:ext cx="188021" cy="512617"/>
          </a:xfrm>
          <a:prstGeom prst="up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8" name="Двойная стрелка вверх/вниз 57"/>
          <p:cNvSpPr/>
          <p:nvPr/>
        </p:nvSpPr>
        <p:spPr>
          <a:xfrm rot="5400000">
            <a:off x="9991109" y="3257803"/>
            <a:ext cx="188021" cy="512617"/>
          </a:xfrm>
          <a:prstGeom prst="up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9" name="Двойная стрелка вверх/вниз 58"/>
          <p:cNvSpPr/>
          <p:nvPr/>
        </p:nvSpPr>
        <p:spPr>
          <a:xfrm rot="3715236">
            <a:off x="2299238" y="2076711"/>
            <a:ext cx="107485" cy="156859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Двойная стрелка вверх/вниз 59"/>
          <p:cNvSpPr/>
          <p:nvPr/>
        </p:nvSpPr>
        <p:spPr>
          <a:xfrm rot="2139263">
            <a:off x="3635899" y="2632272"/>
            <a:ext cx="102545" cy="611256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Двойная стрелка вверх/вниз 61"/>
          <p:cNvSpPr/>
          <p:nvPr/>
        </p:nvSpPr>
        <p:spPr>
          <a:xfrm rot="17919175" flipH="1">
            <a:off x="9489041" y="1979642"/>
            <a:ext cx="131604" cy="1752366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Двойная стрелка вверх/вниз 64"/>
          <p:cNvSpPr/>
          <p:nvPr/>
        </p:nvSpPr>
        <p:spPr>
          <a:xfrm rot="19150121">
            <a:off x="8528057" y="2680054"/>
            <a:ext cx="101819" cy="574818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Двойная стрелка вверх/вниз 65"/>
          <p:cNvSpPr/>
          <p:nvPr/>
        </p:nvSpPr>
        <p:spPr>
          <a:xfrm>
            <a:off x="6472052" y="2660072"/>
            <a:ext cx="106878" cy="463137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Двойная стрелка вверх/вниз 67"/>
          <p:cNvSpPr/>
          <p:nvPr/>
        </p:nvSpPr>
        <p:spPr>
          <a:xfrm>
            <a:off x="5579424" y="2646218"/>
            <a:ext cx="106878" cy="463137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19773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61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795647" y="190005"/>
            <a:ext cx="10782795" cy="91136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Количество  </a:t>
            </a:r>
            <a:r>
              <a:rPr lang="ru-RU" sz="280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волонтеров в 2021 году  </a:t>
            </a:r>
            <a:endParaRPr kumimoji="0" lang="ru-RU" sz="28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104332873"/>
              </p:ext>
            </p:extLst>
          </p:nvPr>
        </p:nvGraphicFramePr>
        <p:xfrm>
          <a:off x="1451684" y="887238"/>
          <a:ext cx="8496944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Группа 10"/>
          <p:cNvGrpSpPr/>
          <p:nvPr/>
        </p:nvGrpSpPr>
        <p:grpSpPr>
          <a:xfrm>
            <a:off x="7101136" y="1284415"/>
            <a:ext cx="4176464" cy="936104"/>
            <a:chOff x="130372" y="30529"/>
            <a:chExt cx="2317888" cy="1622446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130372" y="30529"/>
              <a:ext cx="2317888" cy="1622446"/>
            </a:xfrm>
            <a:prstGeom prst="roundRect">
              <a:avLst>
                <a:gd name="adj" fmla="val 166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242770" y="280136"/>
              <a:ext cx="2159456" cy="11376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900" b="1" dirty="0" smtClean="0"/>
                <a:t>ИТОГО ВОЛОНТЕРОВ: 85</a:t>
              </a:r>
              <a:endParaRPr lang="ru-RU" sz="1900" b="1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419773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61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795647" y="190005"/>
            <a:ext cx="10782795" cy="91136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В период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п</a:t>
            </a:r>
            <a:r>
              <a:rPr kumimoji="0" lang="ru-RU" sz="2800" b="0" i="0" u="none" strike="noStrike" kern="1200" cap="none" spc="0" normalizeH="0" noProof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андемии</a:t>
            </a:r>
            <a:r>
              <a:rPr kumimoji="0" lang="ru-RU" sz="2800" b="0" i="0" u="none" strike="noStrike" kern="1200" cap="none" spc="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реализован проект</a:t>
            </a:r>
            <a:r>
              <a:rPr kumimoji="0" lang="en-US" sz="2800" b="0" i="0" u="none" strike="noStrike" kern="1200" cap="none" spc="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sz="280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#</a:t>
            </a:r>
            <a:r>
              <a:rPr lang="ru-RU" sz="280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ДОБРОтворчество</a:t>
            </a:r>
            <a:r>
              <a:rPr kumimoji="0" lang="ru-RU" sz="2800" b="0" i="0" u="none" strike="noStrike" kern="1200" cap="none" spc="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</a:t>
            </a:r>
            <a:endParaRPr kumimoji="0" lang="ru-RU" sz="28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2766952" y="1425039"/>
          <a:ext cx="6567054" cy="4750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 descr="P_20200610_103925.jpg"/>
          <p:cNvPicPr>
            <a:picLocks noChangeAspect="1"/>
          </p:cNvPicPr>
          <p:nvPr/>
        </p:nvPicPr>
        <p:blipFill>
          <a:blip r:embed="rId7" cstate="print"/>
          <a:srcRect l="11643" t="4094" r="12227"/>
          <a:stretch>
            <a:fillRect/>
          </a:stretch>
        </p:blipFill>
        <p:spPr>
          <a:xfrm>
            <a:off x="320632" y="973776"/>
            <a:ext cx="2279127" cy="16150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6"/>
          <a:stretch/>
        </p:blipFill>
        <p:spPr>
          <a:xfrm>
            <a:off x="296883" y="2823222"/>
            <a:ext cx="2220686" cy="1600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910" t="5736" r="8460" b="10133"/>
          <a:stretch/>
        </p:blipFill>
        <p:spPr>
          <a:xfrm>
            <a:off x="201881" y="4821382"/>
            <a:ext cx="2390665" cy="15794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893" b="10703"/>
          <a:stretch/>
        </p:blipFill>
        <p:spPr>
          <a:xfrm>
            <a:off x="9476506" y="1104404"/>
            <a:ext cx="2316637" cy="14664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изображение_viber_2020-06-01_14-55-46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480616" y="2861953"/>
            <a:ext cx="2343397" cy="17575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изображение_viber_2020-06-01_14-57-43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488385" y="4824349"/>
            <a:ext cx="2291937" cy="17189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419773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61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861587"/>
            <a:ext cx="4601967" cy="610954"/>
            <a:chOff x="-681144" y="45703"/>
            <a:chExt cx="3924923" cy="1502643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-32938" y="117181"/>
              <a:ext cx="2613081" cy="1431165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Скругленный прямоугольник 4"/>
            <p:cNvSpPr/>
            <p:nvPr/>
          </p:nvSpPr>
          <p:spPr>
            <a:xfrm>
              <a:off x="-681144" y="45703"/>
              <a:ext cx="3924923" cy="14573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3815" tIns="29210" rIns="43815" bIns="2921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/>
                <a:t>Психологическая помощь</a:t>
              </a:r>
              <a:endParaRPr lang="ru-RU" b="1" kern="1200" dirty="0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6149208" y="983674"/>
            <a:ext cx="2460403" cy="892627"/>
            <a:chOff x="193155" y="365"/>
            <a:chExt cx="3095963" cy="1547981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193155" y="365"/>
              <a:ext cx="3095963" cy="1547981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238494" y="45704"/>
              <a:ext cx="3005285" cy="145730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3815" tIns="29210" rIns="43815" bIns="2921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/>
                <a:t>Участие в акции </a:t>
              </a:r>
              <a:r>
                <a:rPr lang="en-US" b="1" dirty="0" smtClean="0"/>
                <a:t>#</a:t>
              </a:r>
              <a:r>
                <a:rPr lang="ru-RU" b="1" dirty="0" smtClean="0"/>
                <a:t>МЫВМЕСТЕ</a:t>
              </a:r>
              <a:endParaRPr lang="ru-RU" b="1" kern="1200" dirty="0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9486174" y="997527"/>
            <a:ext cx="2401026" cy="943737"/>
            <a:chOff x="5613759" y="-4652266"/>
            <a:chExt cx="3095963" cy="1547981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5613759" y="-4652266"/>
              <a:ext cx="3095963" cy="1547981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Скругленный прямоугольник 4"/>
            <p:cNvSpPr/>
            <p:nvPr/>
          </p:nvSpPr>
          <p:spPr>
            <a:xfrm>
              <a:off x="5659098" y="-4629186"/>
              <a:ext cx="3005285" cy="14573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3815" tIns="29210" rIns="43815" bIns="2921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/>
                <a:t>Пошив масок</a:t>
              </a:r>
              <a:endParaRPr lang="ru-RU" b="1" kern="1200" dirty="0"/>
            </a:p>
          </p:txBody>
        </p:sp>
      </p:grp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97" t="12722" b="8501"/>
          <a:stretch/>
        </p:blipFill>
        <p:spPr>
          <a:xfrm>
            <a:off x="293201" y="1591294"/>
            <a:ext cx="1879705" cy="2054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408" t="3425" r="9243"/>
          <a:stretch/>
        </p:blipFill>
        <p:spPr>
          <a:xfrm>
            <a:off x="2295027" y="1531916"/>
            <a:ext cx="2789976" cy="20663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82536" y="2131180"/>
            <a:ext cx="2208964" cy="15620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193"/>
          <a:stretch/>
        </p:blipFill>
        <p:spPr>
          <a:xfrm>
            <a:off x="154379" y="4037609"/>
            <a:ext cx="2228667" cy="14844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847"/>
          <a:stretch/>
        </p:blipFill>
        <p:spPr>
          <a:xfrm>
            <a:off x="6166380" y="4405746"/>
            <a:ext cx="2272459" cy="15365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 descr="http://xn--90asjdih8a.xn--p1ai/tinybrowser/images/news/2020/137/izobrazhenie_viber_2020-10-06_14-40-20.jpg">
            <a:hlinkClick r:id="rId7"/>
          </p:cNvPr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81403" y="1757548"/>
            <a:ext cx="1187533" cy="19831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5" name="Заголовок 1"/>
          <p:cNvSpPr txBox="1">
            <a:spLocks/>
          </p:cNvSpPr>
          <p:nvPr/>
        </p:nvSpPr>
        <p:spPr>
          <a:xfrm>
            <a:off x="2422568" y="178130"/>
            <a:ext cx="7505205" cy="91136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Волонтерская деятельность</a:t>
            </a:r>
            <a:endParaRPr kumimoji="0" lang="ru-RU" sz="28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5602" name="Picture 2" descr="C:\Users\AhunzyanovaEI\Desktop\03_Гурба В.В\ВОЛОНТЕРЫ\2020\Публичный отчет волонтеры за 2020 год\Сжатые фото\3. ВСВ шьют маски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619013" y="2125683"/>
            <a:ext cx="2078178" cy="15586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604" name="Picture 4" descr="C:\Users\AhunzyanovaEI\Desktop\03_Гурба В.В\ВОЛОНТЕРЫ\2020\Публичный отчет волонтеры за 2020 год\Сжатые фото\18. Волонтеры с детьми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781298" y="5396590"/>
            <a:ext cx="2101933" cy="11823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1"/>
          <a:srcRect t="24318" r="712" b="15991"/>
          <a:stretch>
            <a:fillRect/>
          </a:stretch>
        </p:blipFill>
        <p:spPr bwMode="auto">
          <a:xfrm>
            <a:off x="9027206" y="4762005"/>
            <a:ext cx="2370384" cy="19000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8" name="Группа 27"/>
          <p:cNvGrpSpPr/>
          <p:nvPr/>
        </p:nvGrpSpPr>
        <p:grpSpPr>
          <a:xfrm>
            <a:off x="8795427" y="3796147"/>
            <a:ext cx="2648428" cy="894607"/>
            <a:chOff x="193155" y="-94249"/>
            <a:chExt cx="3095963" cy="1597256"/>
          </a:xfrm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193155" y="-94249"/>
              <a:ext cx="3095963" cy="1547981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238494" y="45704"/>
              <a:ext cx="3005285" cy="145730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3815" tIns="29210" rIns="43815" bIns="2921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/>
                <a:t>Подарок от деда Мороза</a:t>
              </a:r>
              <a:endParaRPr lang="ru-RU" b="1" kern="1200" dirty="0"/>
            </a:p>
          </p:txBody>
        </p:sp>
      </p:grpSp>
      <p:pic>
        <p:nvPicPr>
          <p:cNvPr id="3" name="Picture 4" descr="C:\Users\AhunzyanovaEI\Desktop\03_Гурба В.В\ВОЛОНТЕРЫ\2020\фото 2020\17. Серебряный вололонтер проводит мастер-класс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961223" y="4943130"/>
            <a:ext cx="2118943" cy="16437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5" name="Группа 34"/>
          <p:cNvGrpSpPr/>
          <p:nvPr/>
        </p:nvGrpSpPr>
        <p:grpSpPr>
          <a:xfrm>
            <a:off x="2440148" y="3901046"/>
            <a:ext cx="3521265" cy="892627"/>
            <a:chOff x="193153" y="365"/>
            <a:chExt cx="7299769" cy="1547981"/>
          </a:xfrm>
        </p:grpSpPr>
        <p:sp>
          <p:nvSpPr>
            <p:cNvPr id="36" name="Скругленный прямоугольник 35"/>
            <p:cNvSpPr/>
            <p:nvPr/>
          </p:nvSpPr>
          <p:spPr>
            <a:xfrm>
              <a:off x="193153" y="365"/>
              <a:ext cx="7152056" cy="1547981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Скругленный прямоугольник 4"/>
            <p:cNvSpPr/>
            <p:nvPr/>
          </p:nvSpPr>
          <p:spPr>
            <a:xfrm>
              <a:off x="358037" y="128081"/>
              <a:ext cx="7134885" cy="13825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3815" tIns="29210" rIns="43815" bIns="2921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/>
                <a:t>Практические занятия </a:t>
              </a:r>
              <a:r>
                <a:rPr lang="ru-RU" b="1" dirty="0" smtClean="0"/>
                <a:t>с детьми</a:t>
              </a:r>
              <a:endParaRPr lang="ru-RU" b="1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995245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61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470068" y="213756"/>
            <a:ext cx="7505205" cy="91136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Волонтерская деятельность</a:t>
            </a:r>
            <a:endParaRPr kumimoji="0" lang="ru-RU" sz="28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510640" y="1122845"/>
            <a:ext cx="4601967" cy="610954"/>
            <a:chOff x="-681144" y="45703"/>
            <a:chExt cx="3924923" cy="1502643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-32938" y="117181"/>
              <a:ext cx="2613081" cy="1431165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Скругленный прямоугольник 4"/>
            <p:cNvSpPr/>
            <p:nvPr/>
          </p:nvSpPr>
          <p:spPr>
            <a:xfrm>
              <a:off x="-681144" y="45703"/>
              <a:ext cx="3924923" cy="14573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3815" tIns="29210" rIns="43815" bIns="2921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/>
                <a:t>Помощь пожилым людям</a:t>
              </a:r>
              <a:endParaRPr lang="ru-RU" b="1" kern="1200" dirty="0"/>
            </a:p>
          </p:txBody>
        </p:sp>
      </p:grpSp>
      <p:pic>
        <p:nvPicPr>
          <p:cNvPr id="26626" name="Picture 2" descr="C:\Users\AhunzyanovaEI\Desktop\03_Гурба В.В\ВОЛОНТЕРЫ\2020\фото 2020\15. Уборка снега у пожилых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0541" y="1805048"/>
            <a:ext cx="2211408" cy="21195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8" name="Группа 7"/>
          <p:cNvGrpSpPr/>
          <p:nvPr/>
        </p:nvGrpSpPr>
        <p:grpSpPr>
          <a:xfrm>
            <a:off x="6470072" y="1227743"/>
            <a:ext cx="4601967" cy="610954"/>
            <a:chOff x="-681144" y="45703"/>
            <a:chExt cx="3924923" cy="1502643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-32938" y="117181"/>
              <a:ext cx="2613081" cy="1431165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-681144" y="45703"/>
              <a:ext cx="3924923" cy="14573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3815" tIns="29210" rIns="43815" bIns="2921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/>
                <a:t>Поздравление на дому</a:t>
              </a:r>
              <a:endParaRPr lang="ru-RU" b="1" kern="1200" dirty="0"/>
            </a:p>
          </p:txBody>
        </p:sp>
      </p:grpSp>
      <p:pic>
        <p:nvPicPr>
          <p:cNvPr id="26628" name="Picture 4" descr="C:\Users\AhunzyanovaEI\Desktop\03_Гурба В.В\ВОЛОНТЕРЫ\2020\фото 2020\13. Неделя добра в с. Саранпауль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4777" y="1830747"/>
            <a:ext cx="2500994" cy="21361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6" name="Группа 15"/>
          <p:cNvGrpSpPr/>
          <p:nvPr/>
        </p:nvGrpSpPr>
        <p:grpSpPr>
          <a:xfrm>
            <a:off x="3596244" y="4232200"/>
            <a:ext cx="4443349" cy="599079"/>
            <a:chOff x="-681144" y="45703"/>
            <a:chExt cx="3789641" cy="1473436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-539349" y="87974"/>
              <a:ext cx="3546564" cy="1431165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Скругленный прямоугольник 4"/>
            <p:cNvSpPr/>
            <p:nvPr/>
          </p:nvSpPr>
          <p:spPr>
            <a:xfrm>
              <a:off x="-681144" y="45703"/>
              <a:ext cx="3789641" cy="14573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3815" tIns="29210" rIns="43815" bIns="2921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/>
                <a:t>Корпоративное добровольчество</a:t>
              </a:r>
              <a:endParaRPr lang="ru-RU" b="1" kern="1200" dirty="0"/>
            </a:p>
          </p:txBody>
        </p:sp>
      </p:grpSp>
      <p:pic>
        <p:nvPicPr>
          <p:cNvPr id="26629" name="Picture 5" descr="C:\Users\AhunzyanovaEI\Desktop\03_Гурба В.В\ВОЛОНТЕРЫ\2020\фото 2020\6. Корпоративные волонтеры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90576" y="4453246"/>
            <a:ext cx="1587159" cy="21197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630" name="Picture 6" descr="C:\Users\AhunzyanovaEI\Desktop\03_Гурба В.В\ВОЛОНТЕРЫ\2020\фото 2020\7. Корпоративные волонтеры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83857" y="4210792"/>
            <a:ext cx="1715347" cy="22909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Помощь от волонтеров">
            <a:hlinkClick r:id="rId6" tooltip="&quot;Помощь от волонтеров&quot;"/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69025" y="4880759"/>
            <a:ext cx="1688035" cy="17496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Рисунок 23" descr="http://xn--90asjdih8a.xn--p1ai/tinybrowser/images/news/2020/129/zykina_t.p..jpg"/>
          <p:cNvPicPr/>
          <p:nvPr/>
        </p:nvPicPr>
        <p:blipFill>
          <a:blip r:embed="rId8" cstate="print"/>
          <a:srcRect l="13461" t="9013" r="8792"/>
          <a:stretch>
            <a:fillRect/>
          </a:stretch>
        </p:blipFill>
        <p:spPr bwMode="auto">
          <a:xfrm>
            <a:off x="7683336" y="2137559"/>
            <a:ext cx="2303812" cy="15432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Picture 3" descr="C:\Users\AhunzyanovaEI\Desktop\03_Гурба В.В\ВОЛОНТЕРЫ\2020\фото 2020\11. Поздравление  пожилых на дому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872908" y="1791195"/>
            <a:ext cx="1718013" cy="22141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http://xn--90asjdih8a.xn--p1ai/tinybrowser/images/news/2020/132/sn2imok.png"/>
          <p:cNvPicPr/>
          <p:nvPr/>
        </p:nvPicPr>
        <p:blipFill>
          <a:blip r:embed="rId10" cstate="print"/>
          <a:srcRect l="24879" t="20004" r="31803"/>
          <a:stretch>
            <a:fillRect/>
          </a:stretch>
        </p:blipFill>
        <p:spPr bwMode="auto">
          <a:xfrm>
            <a:off x="10103923" y="1803070"/>
            <a:ext cx="1650670" cy="21964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4197737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61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0"/>
          <p:cNvGrpSpPr/>
          <p:nvPr/>
        </p:nvGrpSpPr>
        <p:grpSpPr>
          <a:xfrm>
            <a:off x="2564838" y="190005"/>
            <a:ext cx="7398559" cy="1080655"/>
            <a:chOff x="215643" y="45704"/>
            <a:chExt cx="3095963" cy="1457303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215643" y="366251"/>
              <a:ext cx="3095963" cy="788063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Скругленный прямоугольник 4"/>
            <p:cNvSpPr/>
            <p:nvPr/>
          </p:nvSpPr>
          <p:spPr>
            <a:xfrm>
              <a:off x="238494" y="45704"/>
              <a:ext cx="3005285" cy="145730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3815" tIns="29210" rIns="43815" bIns="2921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dirty="0" smtClean="0"/>
                <a:t>Поощрение волонтеров</a:t>
              </a:r>
              <a:endParaRPr lang="ru-RU" b="1" kern="1200" dirty="0"/>
            </a:p>
          </p:txBody>
        </p:sp>
      </p:grpSp>
      <p:pic>
        <p:nvPicPr>
          <p:cNvPr id="5" name="Рисунок 4" descr="http://xn--90asjdih8a.xn--p1ai/tinybrowser/images/news/2020/197/pozdravlenie_volonterov.jpg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41740" y="1429122"/>
            <a:ext cx="4299734" cy="444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AhunzyanovaEI\Desktop\03_Гурба В.В\ВОЛОНТЕРЫ\2020\Публичный отчет волонтеры за 2020 год\Сжатые фото\1.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00653" y="1282534"/>
            <a:ext cx="2695700" cy="20217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938" b="26870"/>
          <a:stretch/>
        </p:blipFill>
        <p:spPr>
          <a:xfrm>
            <a:off x="914398" y="3515880"/>
            <a:ext cx="2434443" cy="26930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http://xn--90asjdih8a.xn--p1ai/tinybrowser/images/news/2020/140/clip2net_201012092235.jpg">
            <a:hlinkClick r:id="rId6"/>
          </p:cNvPr>
          <p:cNvPicPr/>
          <p:nvPr/>
        </p:nvPicPr>
        <p:blipFill>
          <a:blip r:embed="rId7" cstate="print"/>
          <a:srcRect t="29455" r="-567" b="30839"/>
          <a:stretch>
            <a:fillRect/>
          </a:stretch>
        </p:blipFill>
        <p:spPr bwMode="auto">
          <a:xfrm>
            <a:off x="683354" y="1246909"/>
            <a:ext cx="2843615" cy="18644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http://xn--90asjdih8a.xn--p1ai/tinybrowser/images/news/2020/144/1.jpg">
            <a:hlinkClick r:id="rId8"/>
          </p:cNvPr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985499" y="3431968"/>
            <a:ext cx="2082303" cy="27431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419773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61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377050" y="380014"/>
            <a:ext cx="4975763" cy="1009399"/>
            <a:chOff x="3062808" y="-75023"/>
            <a:chExt cx="3095963" cy="1547981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3062808" y="-75023"/>
              <a:ext cx="3095963" cy="1547981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Скругленный прямоугольник 4"/>
            <p:cNvSpPr/>
            <p:nvPr/>
          </p:nvSpPr>
          <p:spPr>
            <a:xfrm>
              <a:off x="3071630" y="-55095"/>
              <a:ext cx="2961070" cy="145730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3815" tIns="29210" rIns="43815" bIns="2921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dirty="0" smtClean="0"/>
                <a:t>Волонтерская деятельность </a:t>
              </a:r>
            </a:p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dirty="0" smtClean="0"/>
                <a:t>в 2021 году  </a:t>
              </a:r>
            </a:p>
          </p:txBody>
        </p:sp>
      </p:grpSp>
      <p:graphicFrame>
        <p:nvGraphicFramePr>
          <p:cNvPr id="6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104332873"/>
              </p:ext>
            </p:extLst>
          </p:nvPr>
        </p:nvGraphicFramePr>
        <p:xfrm>
          <a:off x="1926696" y="1029742"/>
          <a:ext cx="8496944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419773710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Другая 5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0B9B74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616</TotalTime>
  <Words>369</Words>
  <Application>Microsoft Office PowerPoint</Application>
  <PresentationFormat>Произвольный</PresentationFormat>
  <Paragraphs>81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Сектор</vt:lpstr>
      <vt:lpstr>  Волонтерская деятельность  в учреждении социального обслуживания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Деятельность волонтеров «серебряного» возраста  в период пандемии</dc:title>
  <dc:creator>User</dc:creator>
  <cp:lastModifiedBy>GurbaVV</cp:lastModifiedBy>
  <cp:revision>42</cp:revision>
  <dcterms:created xsi:type="dcterms:W3CDTF">2021-03-19T04:23:59Z</dcterms:created>
  <dcterms:modified xsi:type="dcterms:W3CDTF">2022-03-11T06:28:58Z</dcterms:modified>
</cp:coreProperties>
</file>