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1" r:id="rId3"/>
    <p:sldId id="282" r:id="rId4"/>
    <p:sldId id="294" r:id="rId5"/>
    <p:sldId id="291" r:id="rId6"/>
    <p:sldId id="292" r:id="rId7"/>
    <p:sldId id="290" r:id="rId8"/>
    <p:sldId id="289" r:id="rId9"/>
    <p:sldId id="288" r:id="rId10"/>
    <p:sldId id="285" r:id="rId11"/>
    <p:sldId id="287" r:id="rId12"/>
    <p:sldId id="286" r:id="rId13"/>
    <p:sldId id="284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camera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2" name="Picture 2" descr="C:\Users\Музей\Desktop\музей\o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15717" cy="59436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Музей\Desktop\музей\презен.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990600"/>
            <a:ext cx="6040582" cy="4343400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33600" y="5410200"/>
            <a:ext cx="6019800" cy="755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казённое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«Жирновский районный краеведческий музей»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" name="Picture 2" descr="C:\Users\Музей\Desktop\музей\IMG_20230727_104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066800"/>
            <a:ext cx="3505200" cy="4572000"/>
          </a:xfrm>
          <a:prstGeom prst="rect">
            <a:avLst/>
          </a:prstGeom>
          <a:noFill/>
        </p:spPr>
      </p:pic>
      <p:pic>
        <p:nvPicPr>
          <p:cNvPr id="3075" name="Picture 3" descr="C:\Users\Музей\Desktop\музей\IMG_20230727_104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066800"/>
            <a:ext cx="32004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6" name="Picture 2" descr="C:\Users\Музей\Desktop\музей\герои среди на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90600" y="838200"/>
            <a:ext cx="3276600" cy="4800600"/>
          </a:xfrm>
          <a:prstGeom prst="rect">
            <a:avLst/>
          </a:prstGeom>
          <a:noFill/>
        </p:spPr>
      </p:pic>
      <p:pic>
        <p:nvPicPr>
          <p:cNvPr id="1027" name="Picture 3" descr="C:\Users\Музей\Desktop\музей\Мама-главное слово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838200"/>
            <a:ext cx="3352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0" name="Picture 2" descr="C:\Users\Музей\Desktop\музей\ночь музе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990600"/>
            <a:ext cx="3276600" cy="4819650"/>
          </a:xfrm>
          <a:prstGeom prst="rect">
            <a:avLst/>
          </a:prstGeom>
          <a:noFill/>
        </p:spPr>
      </p:pic>
      <p:pic>
        <p:nvPicPr>
          <p:cNvPr id="2051" name="Picture 3" descr="C:\Users\Музей\Desktop\музей\квест Из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990600"/>
            <a:ext cx="32004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6" name="Picture 2" descr="C:\Users\Музей\Desktop\музей\выставка-Штрихи-к-портрету-вой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90600"/>
            <a:ext cx="3276600" cy="4572000"/>
          </a:xfrm>
          <a:prstGeom prst="rect">
            <a:avLst/>
          </a:prstGeom>
          <a:noFill/>
        </p:spPr>
      </p:pic>
      <p:pic>
        <p:nvPicPr>
          <p:cNvPr id="1027" name="Picture 3" descr="C:\Users\Музей\Desktop\музей\Дыша-одним-дыханьем-с-Сталинграл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914400"/>
            <a:ext cx="29718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узей\Desktop\музей\WhatsApp Image 2023-07-12 at 14.41.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066800"/>
            <a:ext cx="3276600" cy="4572000"/>
          </a:xfrm>
          <a:prstGeom prst="rect">
            <a:avLst/>
          </a:prstGeom>
          <a:noFill/>
        </p:spPr>
      </p:pic>
      <p:pic>
        <p:nvPicPr>
          <p:cNvPr id="1026" name="Picture 2" descr="C:\Users\Музей\Desktop\музей\02.09.2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066800"/>
            <a:ext cx="3206213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узей\Desktop\музей\IMGP0004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90600"/>
            <a:ext cx="3505200" cy="4495800"/>
          </a:xfrm>
          <a:prstGeom prst="rect">
            <a:avLst/>
          </a:prstGeom>
          <a:noFill/>
        </p:spPr>
      </p:pic>
      <p:pic>
        <p:nvPicPr>
          <p:cNvPr id="3076" name="Picture 4" descr="C:\Users\Музей\Desktop\музей\039-780x450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990600"/>
            <a:ext cx="32004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8" name="Picture 2" descr="C:\Users\Музей\Desktop\музей\039-78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14400"/>
            <a:ext cx="3505200" cy="4814888"/>
          </a:xfrm>
          <a:prstGeom prst="rect">
            <a:avLst/>
          </a:prstGeom>
          <a:noFill/>
        </p:spPr>
      </p:pic>
      <p:pic>
        <p:nvPicPr>
          <p:cNvPr id="4099" name="Picture 3" descr="C:\Users\Музей\Desktop\музей\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9906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6" name="Picture 2" descr="C:\Users\Музей\Desktop\музей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14400"/>
            <a:ext cx="3505200" cy="4724400"/>
          </a:xfrm>
          <a:prstGeom prst="rect">
            <a:avLst/>
          </a:prstGeom>
          <a:noFill/>
        </p:spPr>
      </p:pic>
      <p:pic>
        <p:nvPicPr>
          <p:cNvPr id="6147" name="Picture 3" descr="C:\Users\Музей\Desktop\музей\IMG-20220316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990600"/>
            <a:ext cx="3184526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194" name="Picture 2" descr="C:\Users\Музей\Desktop\музей\P_20170516_102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505200" cy="4572000"/>
          </a:xfrm>
          <a:prstGeom prst="rect">
            <a:avLst/>
          </a:prstGeom>
          <a:noFill/>
        </p:spPr>
      </p:pic>
      <p:pic>
        <p:nvPicPr>
          <p:cNvPr id="8195" name="Picture 3" descr="C:\Users\Музей\Desktop\музей\IMG-20220316-W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90600"/>
            <a:ext cx="3352800" cy="47148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170" name="Picture 2" descr="C:\Users\Музей\Desktop\музей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429000" cy="4343400"/>
          </a:xfrm>
          <a:prstGeom prst="rect">
            <a:avLst/>
          </a:prstGeom>
          <a:noFill/>
        </p:spPr>
      </p:pic>
      <p:pic>
        <p:nvPicPr>
          <p:cNvPr id="7171" name="Picture 3" descr="C:\Users\Музей\Desktop\музей\P_20170516_102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990600"/>
            <a:ext cx="3276600" cy="44604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218" name="Picture 2" descr="C:\Users\Музей\Desktop\музей\ОФ  2268 орфографический словар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14400"/>
            <a:ext cx="3276600" cy="4800600"/>
          </a:xfrm>
          <a:prstGeom prst="rect">
            <a:avLst/>
          </a:prstGeom>
          <a:noFill/>
        </p:spPr>
      </p:pic>
      <p:pic>
        <p:nvPicPr>
          <p:cNvPr id="9219" name="Picture 3" descr="C:\Users\Музей\Desktop\музей\20230726_142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990600"/>
            <a:ext cx="32004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42" name="Picture 2" descr="C:\Users\Музей\Desktop\музей\IMG-20220317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14400"/>
            <a:ext cx="3217984" cy="4800600"/>
          </a:xfrm>
          <a:prstGeom prst="rect">
            <a:avLst/>
          </a:prstGeom>
          <a:noFill/>
        </p:spPr>
      </p:pic>
      <p:pic>
        <p:nvPicPr>
          <p:cNvPr id="10243" name="Picture 3" descr="C:\Users\Музей\Desktop\музей\P_20170516_102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990600"/>
            <a:ext cx="3429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узей\Desktop\музей\1675426405_gas-kvas-com-p-fonovii-risunok-bezhevii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Музей\Desktop\музей\ви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763000" cy="5562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266" name="Picture 2" descr="C:\Users\Музей\Desktop\музей\IMG_20230726_16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90600"/>
            <a:ext cx="3200400" cy="4648200"/>
          </a:xfrm>
          <a:prstGeom prst="rect">
            <a:avLst/>
          </a:prstGeom>
          <a:noFill/>
        </p:spPr>
      </p:pic>
      <p:pic>
        <p:nvPicPr>
          <p:cNvPr id="11267" name="Picture 3" descr="C:\Users\Музей\Desktop\музей\IMG_20230726_160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90600"/>
            <a:ext cx="3276599" cy="49434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Музей</cp:lastModifiedBy>
  <cp:revision>58</cp:revision>
  <dcterms:created xsi:type="dcterms:W3CDTF">2023-07-24T13:33:01Z</dcterms:created>
  <dcterms:modified xsi:type="dcterms:W3CDTF">2023-09-07T13:46:09Z</dcterms:modified>
</cp:coreProperties>
</file>