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4" r:id="rId6"/>
    <p:sldId id="262" r:id="rId7"/>
    <p:sldId id="261" r:id="rId8"/>
    <p:sldId id="260" r:id="rId9"/>
    <p:sldId id="259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6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9D9A6-7701-4D3B-8DCF-7DA23E93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510253-545C-6164-1114-9CDAE41A1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4A129-D2B6-B97D-B669-EE0C671D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9B3F3-DE80-34E6-B812-E58688E0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7F77B-79AF-7E37-B00D-D6270F91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6A511-F8BA-1B9A-1C3F-C25CB9F1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0FA6C4-6C01-7CF4-D042-BB779380D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120B1-096A-93E8-FDFD-7EC6D434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63127-9528-F5FB-020A-5FA3D22D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764EC-A506-6F75-511C-2A0565AB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9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4B7CA3-369E-F415-913E-E9590B3C1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EE901-9FB5-1D82-ABE8-CEFF2A227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2B560-CED0-0AD1-779F-77799AED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E5368-EE26-FF9E-D28A-1D14EDBF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549A0-9349-A838-0BCA-CCC763C2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1E3C4-A004-4B82-0718-EF020BA4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14621-5EEE-2F2B-6D27-395CD03BC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89CB9-19B5-C1BC-45DF-A8974FAE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F8461-6C1B-40D6-72E3-53CADF9C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69CD8-6ACB-6002-BB62-7AE85DE0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4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6105B-359D-1F35-CBB5-EA8F4C9F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4BAC34-E146-2343-0BE3-18A6FB3E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26416-FD08-2950-AB86-1929382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3800F-5BB7-90F8-2B52-6C9E6CD1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478D9-3F5F-877D-4150-1EABCC3F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E7319-E62A-73E0-FFB9-9E788B28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34441-03BE-E8FD-2CCC-7D159C681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25683-2765-4A3E-06B1-FFF4DFEDA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152350-B323-4BCC-11E2-F7F1999B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9932F-3FFA-7033-330B-6871DE7E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7103F-3F6A-F47F-F7D3-179E576F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3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EE082-CA6D-C356-C640-52E146F0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D385F-F31B-4E03-0389-5AE3ED0C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5FF2CB-B28A-8C94-ED7B-2DCC80E85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F9177F-8F44-85BE-62F6-3DEC2EF8E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AFC546-499D-C140-6D9C-90003DFF6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CB6DE-D22E-975C-9FC5-1DC3B2E6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76DB20-2CED-7906-5B27-0115E4D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7BE749-5C07-B8E8-C9F8-3D43D2CC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88FB1-2717-5E5D-3C2C-A2A8AD97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AB46B9-6684-431A-C4CB-8BE48A3F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9B4AA3-1D3E-E8BA-A8AC-26B03A42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FF5CDD-C1A5-8564-5D6E-34AA3A0C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4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C774A-97E6-5B09-56B2-D2C0529D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E04C5A-077F-E6D1-A872-FCC0A26B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413027-B9A3-2F93-292F-2B4B8290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0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FA596-E513-E986-C0BA-05DFFDE6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F55E1-63AF-1AA4-EC9A-E9B6A35B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FD3D6-1E04-FDA4-3D33-E62A6FB1A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D494F1-3609-5D1C-66F1-FF022630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FD1E2-D923-0CBF-9CB1-D301B296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D3FBF-855B-12DD-032F-51457BCE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7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AF36E-BC55-6A80-1D14-112B6C1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FA871C-7CC2-CBD6-FD32-8904C2B89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DCE66B-E3F7-E747-7E61-9F2D916F7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60F27-42DF-1021-154D-36B7973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876CF-D32D-8182-993B-3FF8F6F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58B46-3D93-5585-D1BA-388D0B08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B84F6-5ED2-BEE1-17EB-A229F2BE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0E8BE-2FAA-1685-441A-177BA8DD2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426E6-143E-7B53-9F4D-EE1D8476A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41D2-584C-4FC8-A40B-D63E64100BA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7E0AC-3CC1-2409-A20B-F2F83F3E0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53340-FAEA-2B7D-F29F-BA60B38FD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E02B-DA11-4108-A41C-0C84A13D8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91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k.com/public1893133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1DD1A-BE5F-9DB0-B82D-EA7BB42E2556}"/>
              </a:ext>
            </a:extLst>
          </p:cNvPr>
          <p:cNvSpPr txBox="1"/>
          <p:nvPr/>
        </p:nvSpPr>
        <p:spPr>
          <a:xfrm>
            <a:off x="2273954" y="2260600"/>
            <a:ext cx="764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ДЮЦ «Авангард» города Тюмени имени Героя России Ж.Н.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Раизова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–Волонтёрский отряд «ВАМ»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617493-C53E-2105-D447-7FF1B2C31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9914862" y="4011543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A7D06E-D129-CD30-C100-E270BAB49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1066800" y="417067"/>
            <a:ext cx="1877590" cy="1870589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4724137" y="3132390"/>
            <a:ext cx="698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мая 2023 г. проведи игры для детей начальной школы-детского сада №76 во время прогулки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C5790-8E27-D661-B9E8-2EA6138EF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1" r="19124"/>
          <a:stretch/>
        </p:blipFill>
        <p:spPr bwMode="auto">
          <a:xfrm>
            <a:off x="328479" y="3990109"/>
            <a:ext cx="2018725" cy="26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8CCB76-0EA9-C70F-141A-927D1A35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/>
          <a:stretch/>
        </p:blipFill>
        <p:spPr bwMode="auto">
          <a:xfrm>
            <a:off x="1578983" y="1526752"/>
            <a:ext cx="2383417" cy="27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859DCF0-0DD6-6089-27EA-DBB794B0C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6"/>
          <a:stretch/>
        </p:blipFill>
        <p:spPr bwMode="auto">
          <a:xfrm>
            <a:off x="2292665" y="3664174"/>
            <a:ext cx="2359102" cy="21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DAAB2D-ADDA-6528-7E1F-C5031E90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909B139-E604-49C2-22E5-75686721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A734F-6D3B-EE00-A107-EE07DDBF51B7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726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1DD1A-BE5F-9DB0-B82D-EA7BB42E2556}"/>
              </a:ext>
            </a:extLst>
          </p:cNvPr>
          <p:cNvSpPr txBox="1"/>
          <p:nvPr/>
        </p:nvSpPr>
        <p:spPr>
          <a:xfrm>
            <a:off x="1671971" y="3228732"/>
            <a:ext cx="764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данными и другими мероприятиями можно по ссылке ВК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https://vk.com/public189313327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E2EB19-C2B5-EC8B-5BBA-D636F5826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0407306-507F-CB54-D958-A67D7495E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863C7-0AB8-0CD7-85EF-063827E3E89D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620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E421B9-EB67-1C79-ED71-A78777E69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8861066" y="4510997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758B697-E534-8FCE-DD99-92CF0B2A6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10082999" y="374072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C7AFA-FBC4-36E8-48EE-F76103016332}"/>
              </a:ext>
            </a:extLst>
          </p:cNvPr>
          <p:cNvSpPr txBox="1"/>
          <p:nvPr/>
        </p:nvSpPr>
        <p:spPr>
          <a:xfrm>
            <a:off x="332508" y="166255"/>
            <a:ext cx="84906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Основан в 2012 году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Руководитель: Гуртовая Ольга Викторовна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Члены волонтёрского отряда: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школьники и студенты г. Тюмени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в т.ч. участники областной детской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краеведческой экспедиции «Мамонтёнок»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других  проектов общественной  организации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Тюменской области «ОДПО «Ребячья республика» </a:t>
            </a:r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Основное направление работы – социальное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2016 года волонтёрский отряд ДЮЦ «Авангард»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называется «ВАМ»: Волонтеры, Активисты, «Мамонтята»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ДЮЦ «Авангард» имени Героя России Ж.Н.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Раизова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действует объединение «Спортивные волонтеры»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7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8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705C8-E780-8F58-DF40-5DD2F13DEABF}"/>
              </a:ext>
            </a:extLst>
          </p:cNvPr>
          <p:cNvSpPr txBox="1"/>
          <p:nvPr/>
        </p:nvSpPr>
        <p:spPr>
          <a:xfrm>
            <a:off x="2105891" y="428178"/>
            <a:ext cx="79802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отряда  «ВАМ»: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разрабатывают и проводят театрализованные  игровые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программы, игры-квесты  для детей, в т.ч. для детей 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ограниченными возможностями здоровья;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оказывают шефскую помощь ветеранам, детям-войны;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помогают в организации мероприятий, проводимых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ДЮЦ «Авангард»;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работают в «Службе этикета»  при организации игр 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Фестивалей КВН школьных и студенческих команд;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принимают участие в городских и областных  акциях 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конкурсах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0E695F-2011-10E0-2DD1-975C3CF42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4912785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20727C8-9EC0-E1C8-0AF8-152377FE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138540" y="138540"/>
            <a:ext cx="1877590" cy="1870589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5697415" y="4346917"/>
            <a:ext cx="658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и 1 октября 2022 г. приняли участие в акции «Пусть осень жизни будет золотой!», посвящённой Дню пожилого человека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06748D1-6A00-AC07-FA57-7DB5EF9EC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25324" r="15352" b="16638"/>
          <a:stretch/>
        </p:blipFill>
        <p:spPr bwMode="auto">
          <a:xfrm>
            <a:off x="430274" y="3886703"/>
            <a:ext cx="5079073" cy="27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905B77E-708E-2F23-68E7-21A6A108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3" t="11272" r="23955"/>
          <a:stretch/>
        </p:blipFill>
        <p:spPr bwMode="auto">
          <a:xfrm>
            <a:off x="189180" y="1598337"/>
            <a:ext cx="1813437" cy="23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41BAD62-46F3-31CC-3643-237588E7F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 r="33328"/>
          <a:stretch/>
        </p:blipFill>
        <p:spPr bwMode="auto">
          <a:xfrm>
            <a:off x="2640939" y="1598337"/>
            <a:ext cx="3120091" cy="24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140F4F-3E68-1E58-6727-EC6CB69E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929F4A2-036F-ADE7-3EFC-DD9F99B24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13C37-9A63-782C-1CF8-1FB3C013AAE4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204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5306153" y="3471205"/>
            <a:ext cx="6982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декабря 2022 г. и 13 января 2023 г. провели театрализованную игровую программу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"Новый год в городе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с ОВЗ МБОУ НШ-ДС №82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МБОУ НШ-ДС №76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EDB483-53E4-BEF6-F8E3-E9801A9F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67" y="1752138"/>
            <a:ext cx="3098510" cy="23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87AFAFC-1563-8DD8-6374-E8690846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80" y="4027689"/>
            <a:ext cx="4065085" cy="27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4CFFD06-E489-14F4-8811-F9E40DA1B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"/>
          <a:stretch/>
        </p:blipFill>
        <p:spPr bwMode="auto">
          <a:xfrm>
            <a:off x="138540" y="3244016"/>
            <a:ext cx="2997203" cy="22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85C700-0B9A-6C98-5290-A463812F5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23122A2-5F79-7CD0-2D49-A7E5FF73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21E14-66F3-CF01-15B0-B14E4D22AFA5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6050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4244825" y="3171957"/>
            <a:ext cx="698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2023 г. приняли участие в фестивале Дарения, организованном Добровольческим движением Тюменской области,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«Мы вместе»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FCE483-5ED9-AE53-D9FD-E07DBC6B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b="10383"/>
          <a:stretch/>
        </p:blipFill>
        <p:spPr bwMode="auto">
          <a:xfrm>
            <a:off x="284708" y="4113944"/>
            <a:ext cx="2419454" cy="23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49DB4D4-AE6F-C2FA-6816-A8D4868E4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/>
          <a:stretch/>
        </p:blipFill>
        <p:spPr bwMode="auto">
          <a:xfrm>
            <a:off x="927535" y="1707352"/>
            <a:ext cx="3487448" cy="24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9243911-D697-7231-595A-58FBF58E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59" y="3686043"/>
            <a:ext cx="2041802" cy="27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09C41B-A4F9-23B6-6741-5B2F80F52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D0EAC56-547D-D4B1-54F2-2FAC00518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18E43-7C74-5D7E-063C-D3A06602078E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8053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4582929" y="3348111"/>
            <a:ext cx="72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2023 г. показали  для ребят «Авангарда»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театрализованную композицию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были такими как вы», посвящённую Дню Победы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126B75-F9BA-B5BC-AE3B-203A96869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/>
          <a:stretch/>
        </p:blipFill>
        <p:spPr bwMode="auto">
          <a:xfrm>
            <a:off x="3001815" y="4801842"/>
            <a:ext cx="1910662" cy="18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BA88D1F-1CBD-9A7F-B1BE-738D530CE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0457" r="12544" b="16535"/>
          <a:stretch/>
        </p:blipFill>
        <p:spPr bwMode="auto">
          <a:xfrm>
            <a:off x="1043709" y="2032323"/>
            <a:ext cx="3075710" cy="25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06135CC-F284-99D5-A33B-A3788CCE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6" y="4071100"/>
            <a:ext cx="2170465" cy="24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E2B5BB-0B36-9614-4D03-9ABFEB8F3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A6823D5-D88A-8417-E5A0-8AA9B57C1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3D1437-6641-61FB-75A0-DE42CF18B650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7934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4634793" y="3768269"/>
            <a:ext cx="698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мая 2023 г. приняли участие в митинге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 возложении цветов к стеле «Мы победили», провели акцию «Георгиевская ленточка»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2F9A7F-3F71-F5AE-4114-B5790FA53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1822"/>
          <a:stretch/>
        </p:blipFill>
        <p:spPr bwMode="auto">
          <a:xfrm>
            <a:off x="184693" y="1461979"/>
            <a:ext cx="3288145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F12BFFB-E0B4-BC27-C7A8-905131CF7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/>
          <a:stretch/>
        </p:blipFill>
        <p:spPr bwMode="auto">
          <a:xfrm>
            <a:off x="2600615" y="3768269"/>
            <a:ext cx="2451677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D0069E9-C6CB-D542-60C1-2A2F25BD3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3"/>
          <a:stretch/>
        </p:blipFill>
        <p:spPr bwMode="auto">
          <a:xfrm>
            <a:off x="603249" y="3963022"/>
            <a:ext cx="2067083" cy="25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35C20E-92DC-779A-225A-9E61E9AD4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187CC7A-A9CD-6E11-1609-809D7636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CD14C-5601-65CD-E18A-7121B97693DF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6611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6056FC-F3AF-7092-6519-78DB5522D53C}"/>
              </a:ext>
            </a:extLst>
          </p:cNvPr>
          <p:cNvSpPr txBox="1"/>
          <p:nvPr/>
        </p:nvSpPr>
        <p:spPr>
          <a:xfrm>
            <a:off x="138540" y="138540"/>
            <a:ext cx="698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проводили и/ли в каких участвовали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445C-6103-317E-7C7A-85AECE8EBA71}"/>
              </a:ext>
            </a:extLst>
          </p:cNvPr>
          <p:cNvSpPr txBox="1"/>
          <p:nvPr/>
        </p:nvSpPr>
        <p:spPr>
          <a:xfrm>
            <a:off x="4017813" y="5004682"/>
            <a:ext cx="698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мая 2023 г. приняли участие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митинге-концерте, посвящённом Дню Победы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присвоению ДЮЦ «Авангард» имени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России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Жумабая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Нурбаевича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Раизова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059724-916A-B51D-233F-1BADEEE65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9"/>
          <a:stretch/>
        </p:blipFill>
        <p:spPr bwMode="auto">
          <a:xfrm>
            <a:off x="2285995" y="2998148"/>
            <a:ext cx="3463636" cy="20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528BDC9-9B71-3859-1F09-526A93BB1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8042"/>
          <a:stretch/>
        </p:blipFill>
        <p:spPr bwMode="auto">
          <a:xfrm>
            <a:off x="138540" y="4755577"/>
            <a:ext cx="3879273" cy="19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9C9053-F4D0-023F-1C49-3177E3EB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9" y="1944579"/>
            <a:ext cx="2282537" cy="30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E094054-8683-7978-481C-8BBBA2BD5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8935" b="5032"/>
          <a:stretch/>
        </p:blipFill>
        <p:spPr bwMode="auto">
          <a:xfrm>
            <a:off x="10221475" y="1237330"/>
            <a:ext cx="1831985" cy="1806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DAB6DAF-5C86-BA10-FB7F-7A95B14A5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4807"/>
          <a:stretch/>
        </p:blipFill>
        <p:spPr bwMode="auto">
          <a:xfrm>
            <a:off x="8095311" y="138540"/>
            <a:ext cx="1813437" cy="1806676"/>
          </a:xfrm>
          <a:prstGeom prst="ellipse">
            <a:avLst/>
          </a:pr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9F4C9C-F49E-B556-11B7-232FD52BA8B8}"/>
              </a:ext>
            </a:extLst>
          </p:cNvPr>
          <p:cNvSpPr txBox="1">
            <a:spLocks/>
          </p:cNvSpPr>
          <p:nvPr/>
        </p:nvSpPr>
        <p:spPr>
          <a:xfrm>
            <a:off x="9908748" y="1237330"/>
            <a:ext cx="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9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503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Пищулин Артем Андреевич</dc:creator>
  <cp:lastModifiedBy>Пищулин Артем Андреевич</cp:lastModifiedBy>
  <cp:revision>13</cp:revision>
  <dcterms:created xsi:type="dcterms:W3CDTF">2023-06-02T11:29:48Z</dcterms:created>
  <dcterms:modified xsi:type="dcterms:W3CDTF">2023-06-05T18:10:21Z</dcterms:modified>
</cp:coreProperties>
</file>