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8" r:id="rId25"/>
    <p:sldId id="279" r:id="rId26"/>
    <p:sldId id="292" r:id="rId27"/>
    <p:sldId id="293" r:id="rId28"/>
    <p:sldId id="285" r:id="rId29"/>
    <p:sldId id="282" r:id="rId30"/>
    <p:sldId id="284" r:id="rId31"/>
    <p:sldId id="283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96" d="100"/>
          <a:sy n="96" d="100"/>
        </p:scale>
        <p:origin x="-41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4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31F2C2-18C5-4B32-B031-218CE54990B5}" type="doc">
      <dgm:prSet loTypeId="urn:microsoft.com/office/officeart/2005/8/layout/default" loCatId="list" qsTypeId="urn:microsoft.com/office/officeart/2005/8/quickstyle/3d7" qsCatId="3D" csTypeId="urn:microsoft.com/office/officeart/2005/8/colors/accent1_2" csCatId="accent1" phldr="1"/>
      <dgm:spPr>
        <a:scene3d>
          <a:camera prst="obliqueBottomRight" zoom="91000"/>
          <a:lightRig rig="threePt" dir="t">
            <a:rot lat="0" lon="0" rev="20640000"/>
          </a:lightRig>
        </a:scene3d>
      </dgm:spPr>
      <dgm:t>
        <a:bodyPr/>
        <a:lstStyle/>
        <a:p>
          <a:endParaRPr lang="ru-RU"/>
        </a:p>
      </dgm:t>
    </dgm:pt>
    <dgm:pt modelId="{0AACC5EE-578F-463B-8208-AEE5E5D8E522}">
      <dgm:prSet phldrT="[Текст]" custT="1"/>
      <dgm:spPr>
        <a:sp3d extrusionH="50600" prstMaterial="metal">
          <a:bevelT w="101600" h="80600" prst="relaxedInset"/>
          <a:bevelB w="80600" h="80600" prst="relaxedInset"/>
        </a:sp3d>
      </dgm:spPr>
      <dgm:t>
        <a:bodyPr/>
        <a:lstStyle/>
        <a:p>
          <a:r>
            <a:rPr lang="ru-RU" sz="1900" dirty="0" smtClean="0">
              <a:latin typeface="Bookman Old Style" pitchFamily="18" charset="0"/>
            </a:rPr>
            <a:t>  </a:t>
          </a:r>
          <a:r>
            <a:rPr lang="ru-RU" sz="2400" dirty="0" smtClean="0">
              <a:latin typeface="Bookman Old Style" pitchFamily="18" charset="0"/>
              <a:cs typeface="Times New Roman" pitchFamily="18" charset="0"/>
            </a:rPr>
            <a:t>Социальные волонтёры</a:t>
          </a:r>
          <a:endParaRPr lang="ru-RU" sz="2400" dirty="0">
            <a:latin typeface="Bookman Old Style" pitchFamily="18" charset="0"/>
            <a:cs typeface="Times New Roman" pitchFamily="18" charset="0"/>
          </a:endParaRPr>
        </a:p>
      </dgm:t>
    </dgm:pt>
    <dgm:pt modelId="{3C5CCADA-A1A8-414B-9737-F505426DCA74}" type="parTrans" cxnId="{39C5E419-482C-4C36-90F8-A7F14DA7A6DF}">
      <dgm:prSet/>
      <dgm:spPr/>
      <dgm:t>
        <a:bodyPr/>
        <a:lstStyle/>
        <a:p>
          <a:endParaRPr lang="ru-RU"/>
        </a:p>
      </dgm:t>
    </dgm:pt>
    <dgm:pt modelId="{761D5749-6A01-4365-BE3D-8153CF112373}" type="sibTrans" cxnId="{39C5E419-482C-4C36-90F8-A7F14DA7A6DF}">
      <dgm:prSet/>
      <dgm:spPr/>
      <dgm:t>
        <a:bodyPr/>
        <a:lstStyle/>
        <a:p>
          <a:endParaRPr lang="ru-RU"/>
        </a:p>
      </dgm:t>
    </dgm:pt>
    <dgm:pt modelId="{FF091F9F-DE59-4D44-B206-4A25DD7ADDB5}">
      <dgm:prSet phldrT="[Текст]" custT="1"/>
      <dgm:spPr/>
      <dgm:t>
        <a:bodyPr/>
        <a:lstStyle/>
        <a:p>
          <a:r>
            <a:rPr lang="ru-RU" sz="2400" dirty="0" smtClean="0">
              <a:latin typeface="Bookman Old Style" pitchFamily="18" charset="0"/>
              <a:cs typeface="Times New Roman" pitchFamily="18" charset="0"/>
            </a:rPr>
            <a:t>Событийные волонтёры </a:t>
          </a:r>
          <a:endParaRPr lang="ru-RU" sz="2400" dirty="0">
            <a:latin typeface="Bookman Old Style" pitchFamily="18" charset="0"/>
            <a:cs typeface="Times New Roman" pitchFamily="18" charset="0"/>
          </a:endParaRPr>
        </a:p>
      </dgm:t>
    </dgm:pt>
    <dgm:pt modelId="{AEDF6027-EBD1-4390-BF15-50EA494EC315}" type="parTrans" cxnId="{80873311-B9A3-4212-B76C-55142F8BAFB3}">
      <dgm:prSet/>
      <dgm:spPr/>
      <dgm:t>
        <a:bodyPr/>
        <a:lstStyle/>
        <a:p>
          <a:endParaRPr lang="ru-RU"/>
        </a:p>
      </dgm:t>
    </dgm:pt>
    <dgm:pt modelId="{76EBA120-1107-43DB-8320-F8F9CB595DCB}" type="sibTrans" cxnId="{80873311-B9A3-4212-B76C-55142F8BAFB3}">
      <dgm:prSet/>
      <dgm:spPr/>
      <dgm:t>
        <a:bodyPr/>
        <a:lstStyle/>
        <a:p>
          <a:endParaRPr lang="ru-RU"/>
        </a:p>
      </dgm:t>
    </dgm:pt>
    <dgm:pt modelId="{DE0EF6C2-029B-49A4-9820-C47A5D00B235}">
      <dgm:prSet phldrT="[Текст]" custT="1"/>
      <dgm:spPr/>
      <dgm:t>
        <a:bodyPr/>
        <a:lstStyle/>
        <a:p>
          <a:r>
            <a:rPr lang="ru-RU" sz="2000" dirty="0" smtClean="0">
              <a:latin typeface="Bookman Old Style" pitchFamily="18" charset="0"/>
              <a:cs typeface="Times New Roman" pitchFamily="18" charset="0"/>
            </a:rPr>
            <a:t>Волонтёры патриотического направления</a:t>
          </a:r>
          <a:endParaRPr lang="ru-RU" sz="2000" dirty="0">
            <a:latin typeface="Bookman Old Style" pitchFamily="18" charset="0"/>
            <a:cs typeface="Times New Roman" pitchFamily="18" charset="0"/>
          </a:endParaRPr>
        </a:p>
      </dgm:t>
    </dgm:pt>
    <dgm:pt modelId="{0D71A2AF-213D-4082-AE4E-BF0D88FC905A}" type="parTrans" cxnId="{AAEE628D-4940-4CF3-9FE0-025B6EB16757}">
      <dgm:prSet/>
      <dgm:spPr/>
      <dgm:t>
        <a:bodyPr/>
        <a:lstStyle/>
        <a:p>
          <a:endParaRPr lang="ru-RU"/>
        </a:p>
      </dgm:t>
    </dgm:pt>
    <dgm:pt modelId="{710724CA-1292-4D59-8554-884C970DAF45}" type="sibTrans" cxnId="{AAEE628D-4940-4CF3-9FE0-025B6EB16757}">
      <dgm:prSet/>
      <dgm:spPr/>
      <dgm:t>
        <a:bodyPr/>
        <a:lstStyle/>
        <a:p>
          <a:endParaRPr lang="ru-RU"/>
        </a:p>
      </dgm:t>
    </dgm:pt>
    <dgm:pt modelId="{000E24FD-0E06-443F-91BF-F6A498826CFC}">
      <dgm:prSet phldrT="[Текст]" custT="1"/>
      <dgm:spPr/>
      <dgm:t>
        <a:bodyPr/>
        <a:lstStyle/>
        <a:p>
          <a:r>
            <a:rPr lang="ru-RU" sz="2000" dirty="0" smtClean="0">
              <a:latin typeface="Bookman Old Style" pitchFamily="18" charset="0"/>
              <a:cs typeface="Times New Roman" pitchFamily="18" charset="0"/>
            </a:rPr>
            <a:t>Волонтёры экологического направления</a:t>
          </a:r>
          <a:endParaRPr lang="ru-RU" sz="2000" dirty="0">
            <a:latin typeface="Bookman Old Style" pitchFamily="18" charset="0"/>
            <a:cs typeface="Times New Roman" pitchFamily="18" charset="0"/>
          </a:endParaRPr>
        </a:p>
      </dgm:t>
    </dgm:pt>
    <dgm:pt modelId="{B9034F2C-FB4E-4BC4-8A2E-C1811A77250E}" type="parTrans" cxnId="{6D91F0F7-75D0-4E85-B441-A3165311A8C3}">
      <dgm:prSet/>
      <dgm:spPr/>
      <dgm:t>
        <a:bodyPr/>
        <a:lstStyle/>
        <a:p>
          <a:endParaRPr lang="ru-RU"/>
        </a:p>
      </dgm:t>
    </dgm:pt>
    <dgm:pt modelId="{9FAFCD04-62EE-4765-9733-F3F9E86BEF44}" type="sibTrans" cxnId="{6D91F0F7-75D0-4E85-B441-A3165311A8C3}">
      <dgm:prSet/>
      <dgm:spPr/>
      <dgm:t>
        <a:bodyPr/>
        <a:lstStyle/>
        <a:p>
          <a:endParaRPr lang="ru-RU"/>
        </a:p>
      </dgm:t>
    </dgm:pt>
    <dgm:pt modelId="{5366552F-3BA1-4DD7-BB36-7AA15C0B65FF}">
      <dgm:prSet phldrT="[Текст]" custT="1"/>
      <dgm:spPr/>
      <dgm:t>
        <a:bodyPr/>
        <a:lstStyle/>
        <a:p>
          <a:r>
            <a:rPr lang="ru-RU" sz="2000" dirty="0" smtClean="0">
              <a:latin typeface="Bookman Old Style" pitchFamily="18" charset="0"/>
              <a:cs typeface="Times New Roman" pitchFamily="18" charset="0"/>
            </a:rPr>
            <a:t>Волонтёры профилактического направления</a:t>
          </a:r>
          <a:endParaRPr lang="ru-RU" sz="2000" dirty="0">
            <a:latin typeface="Bookman Old Style" pitchFamily="18" charset="0"/>
            <a:cs typeface="Times New Roman" pitchFamily="18" charset="0"/>
          </a:endParaRPr>
        </a:p>
      </dgm:t>
    </dgm:pt>
    <dgm:pt modelId="{86C1C923-DC35-4EB9-A9EB-97F44A3ED498}" type="parTrans" cxnId="{AADC7911-95D5-402C-9DFC-35FE83C6E331}">
      <dgm:prSet/>
      <dgm:spPr/>
      <dgm:t>
        <a:bodyPr/>
        <a:lstStyle/>
        <a:p>
          <a:endParaRPr lang="ru-RU"/>
        </a:p>
      </dgm:t>
    </dgm:pt>
    <dgm:pt modelId="{C17AD697-113F-4BD6-BE3C-8A4DC5278024}" type="sibTrans" cxnId="{AADC7911-95D5-402C-9DFC-35FE83C6E331}">
      <dgm:prSet/>
      <dgm:spPr/>
      <dgm:t>
        <a:bodyPr/>
        <a:lstStyle/>
        <a:p>
          <a:endParaRPr lang="ru-RU"/>
        </a:p>
      </dgm:t>
    </dgm:pt>
    <dgm:pt modelId="{4A1E8C3B-8789-4C5A-B598-DFEE3D301667}">
      <dgm:prSet custT="1"/>
      <dgm:spPr/>
      <dgm:t>
        <a:bodyPr/>
        <a:lstStyle/>
        <a:p>
          <a:r>
            <a:rPr lang="ru-RU" sz="2400" dirty="0" smtClean="0">
              <a:latin typeface="Bookman Old Style" pitchFamily="18" charset="0"/>
              <a:cs typeface="Times New Roman" pitchFamily="18" charset="0"/>
            </a:rPr>
            <a:t>Волонтёры Культуры</a:t>
          </a:r>
          <a:endParaRPr lang="ru-RU" sz="2400" dirty="0">
            <a:latin typeface="Bookman Old Style" pitchFamily="18" charset="0"/>
            <a:cs typeface="Times New Roman" pitchFamily="18" charset="0"/>
          </a:endParaRPr>
        </a:p>
      </dgm:t>
    </dgm:pt>
    <dgm:pt modelId="{E44A42A9-66A4-42E0-8425-E72B2C6C183F}" type="parTrans" cxnId="{01E41B1C-46E6-4335-9895-325A9229FECB}">
      <dgm:prSet/>
      <dgm:spPr/>
      <dgm:t>
        <a:bodyPr/>
        <a:lstStyle/>
        <a:p>
          <a:endParaRPr lang="ru-RU"/>
        </a:p>
      </dgm:t>
    </dgm:pt>
    <dgm:pt modelId="{1FF75B47-F8C1-4F8F-8D38-A0D2DBA8A441}" type="sibTrans" cxnId="{01E41B1C-46E6-4335-9895-325A9229FECB}">
      <dgm:prSet/>
      <dgm:spPr/>
      <dgm:t>
        <a:bodyPr/>
        <a:lstStyle/>
        <a:p>
          <a:endParaRPr lang="ru-RU"/>
        </a:p>
      </dgm:t>
    </dgm:pt>
    <dgm:pt modelId="{40D37AB0-D1A1-45E5-8D97-A93E81F2E065}">
      <dgm:prSet custT="1"/>
      <dgm:spPr/>
      <dgm:t>
        <a:bodyPr/>
        <a:lstStyle/>
        <a:p>
          <a:r>
            <a:rPr lang="ru-RU" sz="2400" dirty="0" smtClean="0">
              <a:latin typeface="Bookman Old Style" pitchFamily="18" charset="0"/>
              <a:cs typeface="Times New Roman" pitchFamily="18" charset="0"/>
            </a:rPr>
            <a:t>Волонтёры Медики</a:t>
          </a:r>
          <a:endParaRPr lang="ru-RU" sz="2400" dirty="0">
            <a:latin typeface="Bookman Old Style" pitchFamily="18" charset="0"/>
            <a:cs typeface="Times New Roman" pitchFamily="18" charset="0"/>
          </a:endParaRPr>
        </a:p>
      </dgm:t>
    </dgm:pt>
    <dgm:pt modelId="{017ECA86-1D61-4C2D-89CE-A9809418BDAA}" type="parTrans" cxnId="{D136EA69-4D13-4CAB-A536-45921D07DEC2}">
      <dgm:prSet/>
      <dgm:spPr/>
      <dgm:t>
        <a:bodyPr/>
        <a:lstStyle/>
        <a:p>
          <a:endParaRPr lang="ru-RU"/>
        </a:p>
      </dgm:t>
    </dgm:pt>
    <dgm:pt modelId="{2D40729F-B0BA-42BB-A3C8-0D984E5882B0}" type="sibTrans" cxnId="{D136EA69-4D13-4CAB-A536-45921D07DEC2}">
      <dgm:prSet/>
      <dgm:spPr/>
      <dgm:t>
        <a:bodyPr/>
        <a:lstStyle/>
        <a:p>
          <a:endParaRPr lang="ru-RU"/>
        </a:p>
      </dgm:t>
    </dgm:pt>
    <dgm:pt modelId="{E89C95B0-0056-4313-87F1-EA9299F8B10E}">
      <dgm:prSet custT="1"/>
      <dgm:spPr/>
      <dgm:t>
        <a:bodyPr/>
        <a:lstStyle/>
        <a:p>
          <a:r>
            <a:rPr lang="ru-RU" sz="2400" dirty="0" smtClean="0">
              <a:latin typeface="Bookman Old Style" pitchFamily="18" charset="0"/>
              <a:cs typeface="Times New Roman" pitchFamily="18" charset="0"/>
            </a:rPr>
            <a:t>Серебряное </a:t>
          </a:r>
          <a:r>
            <a:rPr lang="ru-RU" sz="2400" dirty="0" err="1" smtClean="0">
              <a:latin typeface="Bookman Old Style" pitchFamily="18" charset="0"/>
              <a:cs typeface="Times New Roman" pitchFamily="18" charset="0"/>
            </a:rPr>
            <a:t>волонтёрство</a:t>
          </a:r>
          <a:endParaRPr lang="ru-RU" sz="2400" dirty="0">
            <a:latin typeface="Bookman Old Style" pitchFamily="18" charset="0"/>
            <a:cs typeface="Times New Roman" pitchFamily="18" charset="0"/>
          </a:endParaRPr>
        </a:p>
      </dgm:t>
    </dgm:pt>
    <dgm:pt modelId="{D5E2B617-D6B1-40A3-A2D8-9A6819B9F091}" type="parTrans" cxnId="{CFBE4D67-6FA1-4184-A2AD-72AEF7201162}">
      <dgm:prSet/>
      <dgm:spPr/>
      <dgm:t>
        <a:bodyPr/>
        <a:lstStyle/>
        <a:p>
          <a:endParaRPr lang="ru-RU"/>
        </a:p>
      </dgm:t>
    </dgm:pt>
    <dgm:pt modelId="{6222CC8A-DA61-48BD-BEAD-663D1580D1CB}" type="sibTrans" cxnId="{CFBE4D67-6FA1-4184-A2AD-72AEF7201162}">
      <dgm:prSet/>
      <dgm:spPr/>
      <dgm:t>
        <a:bodyPr/>
        <a:lstStyle/>
        <a:p>
          <a:endParaRPr lang="ru-RU"/>
        </a:p>
      </dgm:t>
    </dgm:pt>
    <dgm:pt modelId="{FC0986EA-22B7-459F-96F6-E362CB5D751C}" type="pres">
      <dgm:prSet presAssocID="{7231F2C2-18C5-4B32-B031-218CE54990B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795AA1-29F1-42C3-B0DA-F4331CB58D16}" type="pres">
      <dgm:prSet presAssocID="{0AACC5EE-578F-463B-8208-AEE5E5D8E522}" presName="node" presStyleLbl="node1" presStyleIdx="0" presStyleCnt="8" custLinFactNeighborX="-20693" custLinFactNeighborY="-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D6642B-3D00-47BE-AD1A-DB75A0ED74F9}" type="pres">
      <dgm:prSet presAssocID="{761D5749-6A01-4365-BE3D-8153CF112373}" presName="sibTrans" presStyleCnt="0"/>
      <dgm:spPr/>
    </dgm:pt>
    <dgm:pt modelId="{4E7C8D9F-81B5-4AA5-B7C4-77B4BFC12346}" type="pres">
      <dgm:prSet presAssocID="{FF091F9F-DE59-4D44-B206-4A25DD7ADDB5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BDDB48-2C41-4FD1-8354-86E814954B99}" type="pres">
      <dgm:prSet presAssocID="{76EBA120-1107-43DB-8320-F8F9CB595DCB}" presName="sibTrans" presStyleCnt="0"/>
      <dgm:spPr/>
    </dgm:pt>
    <dgm:pt modelId="{7241B238-8C10-4228-831B-F34ED7BC302F}" type="pres">
      <dgm:prSet presAssocID="{DE0EF6C2-029B-49A4-9820-C47A5D00B235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4E6815-DDC2-4658-8154-030119341D23}" type="pres">
      <dgm:prSet presAssocID="{710724CA-1292-4D59-8554-884C970DAF45}" presName="sibTrans" presStyleCnt="0"/>
      <dgm:spPr/>
    </dgm:pt>
    <dgm:pt modelId="{BECBB51D-2F1C-4C29-9ED1-4FA329D01E04}" type="pres">
      <dgm:prSet presAssocID="{000E24FD-0E06-443F-91BF-F6A498826CFC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E689DF-2CD4-412D-AFEE-EA05E679F7F9}" type="pres">
      <dgm:prSet presAssocID="{9FAFCD04-62EE-4765-9733-F3F9E86BEF44}" presName="sibTrans" presStyleCnt="0"/>
      <dgm:spPr/>
    </dgm:pt>
    <dgm:pt modelId="{D4F7DF71-3B2D-4CFC-99D1-8FF6D96D2611}" type="pres">
      <dgm:prSet presAssocID="{4A1E8C3B-8789-4C5A-B598-DFEE3D301667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86AEFA-84A0-40F7-A98C-7F596C119963}" type="pres">
      <dgm:prSet presAssocID="{1FF75B47-F8C1-4F8F-8D38-A0D2DBA8A441}" presName="sibTrans" presStyleCnt="0"/>
      <dgm:spPr/>
    </dgm:pt>
    <dgm:pt modelId="{7A03D3DF-1DF3-4912-B6C5-BBA38A8F3195}" type="pres">
      <dgm:prSet presAssocID="{40D37AB0-D1A1-45E5-8D97-A93E81F2E065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92EF62-7D04-483A-9B5A-E669104976AB}" type="pres">
      <dgm:prSet presAssocID="{2D40729F-B0BA-42BB-A3C8-0D984E5882B0}" presName="sibTrans" presStyleCnt="0"/>
      <dgm:spPr/>
    </dgm:pt>
    <dgm:pt modelId="{685593C2-B32E-44AE-819A-FAE7DF0EB172}" type="pres">
      <dgm:prSet presAssocID="{5366552F-3BA1-4DD7-BB36-7AA15C0B65FF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0E17BA-00DC-4480-A071-4564A8404060}" type="pres">
      <dgm:prSet presAssocID="{C17AD697-113F-4BD6-BE3C-8A4DC5278024}" presName="sibTrans" presStyleCnt="0"/>
      <dgm:spPr/>
    </dgm:pt>
    <dgm:pt modelId="{CB12C7E4-9FA9-4DDD-B9FD-C5F3C8D05E43}" type="pres">
      <dgm:prSet presAssocID="{E89C95B0-0056-4313-87F1-EA9299F8B10E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C62AF6-75D4-4201-A121-844491042D19}" type="presOf" srcId="{5366552F-3BA1-4DD7-BB36-7AA15C0B65FF}" destId="{685593C2-B32E-44AE-819A-FAE7DF0EB172}" srcOrd="0" destOrd="0" presId="urn:microsoft.com/office/officeart/2005/8/layout/default"/>
    <dgm:cxn modelId="{AAEE628D-4940-4CF3-9FE0-025B6EB16757}" srcId="{7231F2C2-18C5-4B32-B031-218CE54990B5}" destId="{DE0EF6C2-029B-49A4-9820-C47A5D00B235}" srcOrd="2" destOrd="0" parTransId="{0D71A2AF-213D-4082-AE4E-BF0D88FC905A}" sibTransId="{710724CA-1292-4D59-8554-884C970DAF45}"/>
    <dgm:cxn modelId="{AEB2DB37-C33B-4351-AE8A-9CA5FEAD90B2}" type="presOf" srcId="{E89C95B0-0056-4313-87F1-EA9299F8B10E}" destId="{CB12C7E4-9FA9-4DDD-B9FD-C5F3C8D05E43}" srcOrd="0" destOrd="0" presId="urn:microsoft.com/office/officeart/2005/8/layout/default"/>
    <dgm:cxn modelId="{0A358CCD-9A55-44AA-BC48-6B50346C93F2}" type="presOf" srcId="{4A1E8C3B-8789-4C5A-B598-DFEE3D301667}" destId="{D4F7DF71-3B2D-4CFC-99D1-8FF6D96D2611}" srcOrd="0" destOrd="0" presId="urn:microsoft.com/office/officeart/2005/8/layout/default"/>
    <dgm:cxn modelId="{01E41B1C-46E6-4335-9895-325A9229FECB}" srcId="{7231F2C2-18C5-4B32-B031-218CE54990B5}" destId="{4A1E8C3B-8789-4C5A-B598-DFEE3D301667}" srcOrd="4" destOrd="0" parTransId="{E44A42A9-66A4-42E0-8425-E72B2C6C183F}" sibTransId="{1FF75B47-F8C1-4F8F-8D38-A0D2DBA8A441}"/>
    <dgm:cxn modelId="{46299D2B-8E0E-4665-B7DE-7D3C934ABCF7}" type="presOf" srcId="{0AACC5EE-578F-463B-8208-AEE5E5D8E522}" destId="{EC795AA1-29F1-42C3-B0DA-F4331CB58D16}" srcOrd="0" destOrd="0" presId="urn:microsoft.com/office/officeart/2005/8/layout/default"/>
    <dgm:cxn modelId="{AADC7911-95D5-402C-9DFC-35FE83C6E331}" srcId="{7231F2C2-18C5-4B32-B031-218CE54990B5}" destId="{5366552F-3BA1-4DD7-BB36-7AA15C0B65FF}" srcOrd="6" destOrd="0" parTransId="{86C1C923-DC35-4EB9-A9EB-97F44A3ED498}" sibTransId="{C17AD697-113F-4BD6-BE3C-8A4DC5278024}"/>
    <dgm:cxn modelId="{B636AB13-39BD-4D0C-BD06-1164021FCDF1}" type="presOf" srcId="{000E24FD-0E06-443F-91BF-F6A498826CFC}" destId="{BECBB51D-2F1C-4C29-9ED1-4FA329D01E04}" srcOrd="0" destOrd="0" presId="urn:microsoft.com/office/officeart/2005/8/layout/default"/>
    <dgm:cxn modelId="{47F14572-4E02-4E77-81ED-22360D679CC3}" type="presOf" srcId="{7231F2C2-18C5-4B32-B031-218CE54990B5}" destId="{FC0986EA-22B7-459F-96F6-E362CB5D751C}" srcOrd="0" destOrd="0" presId="urn:microsoft.com/office/officeart/2005/8/layout/default"/>
    <dgm:cxn modelId="{39C5E419-482C-4C36-90F8-A7F14DA7A6DF}" srcId="{7231F2C2-18C5-4B32-B031-218CE54990B5}" destId="{0AACC5EE-578F-463B-8208-AEE5E5D8E522}" srcOrd="0" destOrd="0" parTransId="{3C5CCADA-A1A8-414B-9737-F505426DCA74}" sibTransId="{761D5749-6A01-4365-BE3D-8153CF112373}"/>
    <dgm:cxn modelId="{D136EA69-4D13-4CAB-A536-45921D07DEC2}" srcId="{7231F2C2-18C5-4B32-B031-218CE54990B5}" destId="{40D37AB0-D1A1-45E5-8D97-A93E81F2E065}" srcOrd="5" destOrd="0" parTransId="{017ECA86-1D61-4C2D-89CE-A9809418BDAA}" sibTransId="{2D40729F-B0BA-42BB-A3C8-0D984E5882B0}"/>
    <dgm:cxn modelId="{80873311-B9A3-4212-B76C-55142F8BAFB3}" srcId="{7231F2C2-18C5-4B32-B031-218CE54990B5}" destId="{FF091F9F-DE59-4D44-B206-4A25DD7ADDB5}" srcOrd="1" destOrd="0" parTransId="{AEDF6027-EBD1-4390-BF15-50EA494EC315}" sibTransId="{76EBA120-1107-43DB-8320-F8F9CB595DCB}"/>
    <dgm:cxn modelId="{6D91F0F7-75D0-4E85-B441-A3165311A8C3}" srcId="{7231F2C2-18C5-4B32-B031-218CE54990B5}" destId="{000E24FD-0E06-443F-91BF-F6A498826CFC}" srcOrd="3" destOrd="0" parTransId="{B9034F2C-FB4E-4BC4-8A2E-C1811A77250E}" sibTransId="{9FAFCD04-62EE-4765-9733-F3F9E86BEF44}"/>
    <dgm:cxn modelId="{37C0F1BF-EB1C-44F1-BD68-24DED4941910}" type="presOf" srcId="{FF091F9F-DE59-4D44-B206-4A25DD7ADDB5}" destId="{4E7C8D9F-81B5-4AA5-B7C4-77B4BFC12346}" srcOrd="0" destOrd="0" presId="urn:microsoft.com/office/officeart/2005/8/layout/default"/>
    <dgm:cxn modelId="{D9382374-27E2-43D7-8431-024D577A9FBC}" type="presOf" srcId="{40D37AB0-D1A1-45E5-8D97-A93E81F2E065}" destId="{7A03D3DF-1DF3-4912-B6C5-BBA38A8F3195}" srcOrd="0" destOrd="0" presId="urn:microsoft.com/office/officeart/2005/8/layout/default"/>
    <dgm:cxn modelId="{88A47BF6-1137-47F8-8778-FBBBCBBB9850}" type="presOf" srcId="{DE0EF6C2-029B-49A4-9820-C47A5D00B235}" destId="{7241B238-8C10-4228-831B-F34ED7BC302F}" srcOrd="0" destOrd="0" presId="urn:microsoft.com/office/officeart/2005/8/layout/default"/>
    <dgm:cxn modelId="{CFBE4D67-6FA1-4184-A2AD-72AEF7201162}" srcId="{7231F2C2-18C5-4B32-B031-218CE54990B5}" destId="{E89C95B0-0056-4313-87F1-EA9299F8B10E}" srcOrd="7" destOrd="0" parTransId="{D5E2B617-D6B1-40A3-A2D8-9A6819B9F091}" sibTransId="{6222CC8A-DA61-48BD-BEAD-663D1580D1CB}"/>
    <dgm:cxn modelId="{9EA90ACB-9546-410E-B618-9DCB9FDA1C55}" type="presParOf" srcId="{FC0986EA-22B7-459F-96F6-E362CB5D751C}" destId="{EC795AA1-29F1-42C3-B0DA-F4331CB58D16}" srcOrd="0" destOrd="0" presId="urn:microsoft.com/office/officeart/2005/8/layout/default"/>
    <dgm:cxn modelId="{8F621E20-F828-4E66-A803-CF96EFCD6014}" type="presParOf" srcId="{FC0986EA-22B7-459F-96F6-E362CB5D751C}" destId="{0ED6642B-3D00-47BE-AD1A-DB75A0ED74F9}" srcOrd="1" destOrd="0" presId="urn:microsoft.com/office/officeart/2005/8/layout/default"/>
    <dgm:cxn modelId="{EDC6BFCA-2296-4C84-9BC8-9DFF3AEEAB30}" type="presParOf" srcId="{FC0986EA-22B7-459F-96F6-E362CB5D751C}" destId="{4E7C8D9F-81B5-4AA5-B7C4-77B4BFC12346}" srcOrd="2" destOrd="0" presId="urn:microsoft.com/office/officeart/2005/8/layout/default"/>
    <dgm:cxn modelId="{AE38FF00-B35B-4398-9410-3D4B1F251B99}" type="presParOf" srcId="{FC0986EA-22B7-459F-96F6-E362CB5D751C}" destId="{B0BDDB48-2C41-4FD1-8354-86E814954B99}" srcOrd="3" destOrd="0" presId="urn:microsoft.com/office/officeart/2005/8/layout/default"/>
    <dgm:cxn modelId="{22B4CD22-4BBD-44E5-97FB-E7356FF43216}" type="presParOf" srcId="{FC0986EA-22B7-459F-96F6-E362CB5D751C}" destId="{7241B238-8C10-4228-831B-F34ED7BC302F}" srcOrd="4" destOrd="0" presId="urn:microsoft.com/office/officeart/2005/8/layout/default"/>
    <dgm:cxn modelId="{D0DADD96-3DA0-4D43-B961-BD7E4F508013}" type="presParOf" srcId="{FC0986EA-22B7-459F-96F6-E362CB5D751C}" destId="{4D4E6815-DDC2-4658-8154-030119341D23}" srcOrd="5" destOrd="0" presId="urn:microsoft.com/office/officeart/2005/8/layout/default"/>
    <dgm:cxn modelId="{D4BCE467-51BE-43BB-83F2-68422F71A158}" type="presParOf" srcId="{FC0986EA-22B7-459F-96F6-E362CB5D751C}" destId="{BECBB51D-2F1C-4C29-9ED1-4FA329D01E04}" srcOrd="6" destOrd="0" presId="urn:microsoft.com/office/officeart/2005/8/layout/default"/>
    <dgm:cxn modelId="{DABB4570-6381-4783-B043-A6C914138424}" type="presParOf" srcId="{FC0986EA-22B7-459F-96F6-E362CB5D751C}" destId="{84E689DF-2CD4-412D-AFEE-EA05E679F7F9}" srcOrd="7" destOrd="0" presId="urn:microsoft.com/office/officeart/2005/8/layout/default"/>
    <dgm:cxn modelId="{F57B61E5-3A2E-45FA-9829-BDC36DFABE35}" type="presParOf" srcId="{FC0986EA-22B7-459F-96F6-E362CB5D751C}" destId="{D4F7DF71-3B2D-4CFC-99D1-8FF6D96D2611}" srcOrd="8" destOrd="0" presId="urn:microsoft.com/office/officeart/2005/8/layout/default"/>
    <dgm:cxn modelId="{42675FB1-F5EE-4CEA-ACAB-B17D6BBD131C}" type="presParOf" srcId="{FC0986EA-22B7-459F-96F6-E362CB5D751C}" destId="{9586AEFA-84A0-40F7-A98C-7F596C119963}" srcOrd="9" destOrd="0" presId="urn:microsoft.com/office/officeart/2005/8/layout/default"/>
    <dgm:cxn modelId="{732B62B1-24A7-4E1F-8F8E-BFB1C9D763D6}" type="presParOf" srcId="{FC0986EA-22B7-459F-96F6-E362CB5D751C}" destId="{7A03D3DF-1DF3-4912-B6C5-BBA38A8F3195}" srcOrd="10" destOrd="0" presId="urn:microsoft.com/office/officeart/2005/8/layout/default"/>
    <dgm:cxn modelId="{01DDAE74-A443-44C8-A0E4-BA6C24EF6D95}" type="presParOf" srcId="{FC0986EA-22B7-459F-96F6-E362CB5D751C}" destId="{2292EF62-7D04-483A-9B5A-E669104976AB}" srcOrd="11" destOrd="0" presId="urn:microsoft.com/office/officeart/2005/8/layout/default"/>
    <dgm:cxn modelId="{548B1DFE-3A19-4DDD-AF6E-3896B596C889}" type="presParOf" srcId="{FC0986EA-22B7-459F-96F6-E362CB5D751C}" destId="{685593C2-B32E-44AE-819A-FAE7DF0EB172}" srcOrd="12" destOrd="0" presId="urn:microsoft.com/office/officeart/2005/8/layout/default"/>
    <dgm:cxn modelId="{D885ABD5-2371-4E8A-BEDC-D55697A2F708}" type="presParOf" srcId="{FC0986EA-22B7-459F-96F6-E362CB5D751C}" destId="{9B0E17BA-00DC-4480-A071-4564A8404060}" srcOrd="13" destOrd="0" presId="urn:microsoft.com/office/officeart/2005/8/layout/default"/>
    <dgm:cxn modelId="{17D8BE6A-2A31-4391-AD79-C83048A8D97F}" type="presParOf" srcId="{FC0986EA-22B7-459F-96F6-E362CB5D751C}" destId="{CB12C7E4-9FA9-4DDD-B9FD-C5F3C8D05E43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0E0F3A-79F9-4ADD-9B59-5DA8A47A77BD}" type="doc">
      <dgm:prSet loTypeId="urn:microsoft.com/office/officeart/2005/8/layout/radial1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7155F1-365F-4203-896D-A494DDD06B3E}">
      <dgm:prSet phldrT="[Текст]" custT="1"/>
      <dgm:spPr/>
      <dgm:t>
        <a:bodyPr/>
        <a:lstStyle/>
        <a:p>
          <a:pPr algn="ctr"/>
          <a:r>
            <a:rPr lang="ru-RU" sz="2000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rPr>
            <a:t>27 </a:t>
          </a:r>
          <a:r>
            <a:rPr lang="ru-RU" sz="1600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rPr>
            <a:t>добровольческих организаций</a:t>
          </a:r>
        </a:p>
        <a:p>
          <a:pPr algn="ctr"/>
          <a:r>
            <a:rPr lang="ru-RU" sz="2000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rPr>
            <a:t>674 волонтёра</a:t>
          </a:r>
          <a:endParaRPr lang="ru-RU" sz="2000" b="1" dirty="0">
            <a:solidFill>
              <a:schemeClr val="accent1">
                <a:lumMod val="75000"/>
              </a:schemeClr>
            </a:solidFill>
            <a:latin typeface="Bookman Old Style" pitchFamily="18" charset="0"/>
          </a:endParaRPr>
        </a:p>
      </dgm:t>
    </dgm:pt>
    <dgm:pt modelId="{B564E0E1-B34F-47F6-B340-A55506ADEAA6}" type="parTrans" cxnId="{278388DF-2595-4A35-B948-8EF946156366}">
      <dgm:prSet/>
      <dgm:spPr/>
      <dgm:t>
        <a:bodyPr/>
        <a:lstStyle/>
        <a:p>
          <a:endParaRPr lang="ru-RU"/>
        </a:p>
      </dgm:t>
    </dgm:pt>
    <dgm:pt modelId="{66043474-980F-4544-8FE5-1A606F829B23}" type="sibTrans" cxnId="{278388DF-2595-4A35-B948-8EF946156366}">
      <dgm:prSet/>
      <dgm:spPr/>
      <dgm:t>
        <a:bodyPr/>
        <a:lstStyle/>
        <a:p>
          <a:endParaRPr lang="ru-RU"/>
        </a:p>
      </dgm:t>
    </dgm:pt>
    <dgm:pt modelId="{70A0CB9E-92D2-4E4E-82E1-A95DD72C5E78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rPr>
            <a:t>19</a:t>
          </a:r>
        </a:p>
        <a:p>
          <a:r>
            <a:rPr lang="ru-RU" sz="2000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rPr>
            <a:t>на базе образовательных организаций </a:t>
          </a:r>
          <a:endParaRPr lang="ru-RU" sz="2000" b="1" dirty="0">
            <a:solidFill>
              <a:schemeClr val="accent1">
                <a:lumMod val="75000"/>
              </a:schemeClr>
            </a:solidFill>
            <a:latin typeface="Bookman Old Style" pitchFamily="18" charset="0"/>
            <a:cs typeface="Times New Roman" pitchFamily="18" charset="0"/>
          </a:endParaRPr>
        </a:p>
      </dgm:t>
    </dgm:pt>
    <dgm:pt modelId="{FF9751AC-9939-4020-9D95-AF639BFFD247}" type="parTrans" cxnId="{F3A575C4-DA5C-4246-BBEC-FF230D389ED9}">
      <dgm:prSet/>
      <dgm:spPr/>
      <dgm:t>
        <a:bodyPr/>
        <a:lstStyle/>
        <a:p>
          <a:endParaRPr lang="ru-RU"/>
        </a:p>
      </dgm:t>
    </dgm:pt>
    <dgm:pt modelId="{3865D292-3AFA-4F39-BD35-487531B43B20}" type="sibTrans" cxnId="{F3A575C4-DA5C-4246-BBEC-FF230D389ED9}">
      <dgm:prSet/>
      <dgm:spPr/>
      <dgm:t>
        <a:bodyPr/>
        <a:lstStyle/>
        <a:p>
          <a:endParaRPr lang="ru-RU"/>
        </a:p>
      </dgm:t>
    </dgm:pt>
    <dgm:pt modelId="{A9E3AD23-FFF3-4475-842B-EB023E97C047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rPr>
            <a:t>1</a:t>
          </a:r>
        </a:p>
        <a:p>
          <a:r>
            <a:rPr lang="ru-RU" sz="2000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rPr>
            <a:t>на базе учреждений культуры   </a:t>
          </a:r>
          <a:endParaRPr lang="ru-RU" sz="2000" b="1" dirty="0">
            <a:solidFill>
              <a:schemeClr val="accent1">
                <a:lumMod val="75000"/>
              </a:schemeClr>
            </a:solidFill>
            <a:latin typeface="Bookman Old Style" pitchFamily="18" charset="0"/>
          </a:endParaRPr>
        </a:p>
      </dgm:t>
    </dgm:pt>
    <dgm:pt modelId="{5B42F05B-9DF8-4D8C-8C5B-A7CEE2B8D018}" type="parTrans" cxnId="{4E148061-D656-41E0-BE0D-F09B5E0FE7CF}">
      <dgm:prSet/>
      <dgm:spPr/>
      <dgm:t>
        <a:bodyPr/>
        <a:lstStyle/>
        <a:p>
          <a:endParaRPr lang="ru-RU"/>
        </a:p>
      </dgm:t>
    </dgm:pt>
    <dgm:pt modelId="{60D45351-FF06-4C0A-AE3B-78425EA92106}" type="sibTrans" cxnId="{4E148061-D656-41E0-BE0D-F09B5E0FE7CF}">
      <dgm:prSet/>
      <dgm:spPr/>
      <dgm:t>
        <a:bodyPr/>
        <a:lstStyle/>
        <a:p>
          <a:endParaRPr lang="ru-RU"/>
        </a:p>
      </dgm:t>
    </dgm:pt>
    <dgm:pt modelId="{B6EF0A71-B7FC-4180-8570-EB34DA5911F7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rPr>
            <a:t>1</a:t>
          </a:r>
        </a:p>
        <a:p>
          <a:r>
            <a:rPr lang="ru-RU" sz="1600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rPr>
            <a:t>ГБУЗ</a:t>
          </a:r>
          <a:r>
            <a:rPr lang="ru-RU" sz="1800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rPr>
            <a:t> «</a:t>
          </a:r>
          <a:r>
            <a:rPr lang="ru-RU" sz="1600" b="1" dirty="0" err="1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rPr>
            <a:t>ГрачёвскаяРБ</a:t>
          </a:r>
          <a:r>
            <a:rPr lang="ru-RU" sz="1800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rPr>
            <a:t>» </a:t>
          </a:r>
          <a:endParaRPr lang="ru-RU" sz="1600" b="1" dirty="0">
            <a:solidFill>
              <a:schemeClr val="accent1">
                <a:lumMod val="75000"/>
              </a:schemeClr>
            </a:solidFill>
            <a:latin typeface="Bookman Old Style" pitchFamily="18" charset="0"/>
            <a:cs typeface="Times New Roman" pitchFamily="18" charset="0"/>
          </a:endParaRPr>
        </a:p>
      </dgm:t>
    </dgm:pt>
    <dgm:pt modelId="{82DA0C0C-CF37-4D4F-82C3-F47BDDF8257B}" type="parTrans" cxnId="{4483651D-E8F2-465D-BB7D-CD3D7ADE4C5E}">
      <dgm:prSet/>
      <dgm:spPr/>
      <dgm:t>
        <a:bodyPr/>
        <a:lstStyle/>
        <a:p>
          <a:endParaRPr lang="ru-RU"/>
        </a:p>
      </dgm:t>
    </dgm:pt>
    <dgm:pt modelId="{9139BDEA-F970-4A2D-8829-0BE03260228F}" type="sibTrans" cxnId="{4483651D-E8F2-465D-BB7D-CD3D7ADE4C5E}">
      <dgm:prSet/>
      <dgm:spPr/>
      <dgm:t>
        <a:bodyPr/>
        <a:lstStyle/>
        <a:p>
          <a:endParaRPr lang="ru-RU"/>
        </a:p>
      </dgm:t>
    </dgm:pt>
    <dgm:pt modelId="{87F9A1C1-AE38-43C3-AD1D-EB5E0A97F2D0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rPr>
            <a:t>1</a:t>
          </a:r>
        </a:p>
        <a:p>
          <a:r>
            <a:rPr lang="ru-RU" sz="2000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rPr>
            <a:t>ГАУ</a:t>
          </a:r>
          <a:r>
            <a:rPr lang="ru-RU" sz="2400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rPr>
            <a:t> </a:t>
          </a:r>
          <a:r>
            <a:rPr lang="ru-RU" sz="2000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rPr>
            <a:t>КЦСОН</a:t>
          </a:r>
        </a:p>
        <a:p>
          <a:r>
            <a:rPr lang="ru-RU" sz="2000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rPr>
            <a:t>1</a:t>
          </a:r>
          <a:endParaRPr lang="ru-RU" sz="2400" b="1" dirty="0" smtClean="0">
            <a:solidFill>
              <a:schemeClr val="accent1">
                <a:lumMod val="75000"/>
              </a:schemeClr>
            </a:solidFill>
            <a:latin typeface="Bookman Old Style" pitchFamily="18" charset="0"/>
          </a:endParaRPr>
        </a:p>
        <a:p>
          <a:r>
            <a:rPr lang="ru-RU" sz="2000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rPr>
            <a:t>МФЦ</a:t>
          </a:r>
          <a:r>
            <a:rPr lang="ru-RU" sz="2400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rPr>
            <a:t>    </a:t>
          </a:r>
          <a:endParaRPr lang="ru-RU" sz="2400" b="1" dirty="0">
            <a:solidFill>
              <a:schemeClr val="accent1">
                <a:lumMod val="75000"/>
              </a:schemeClr>
            </a:solidFill>
            <a:latin typeface="Bookman Old Style" pitchFamily="18" charset="0"/>
          </a:endParaRPr>
        </a:p>
      </dgm:t>
    </dgm:pt>
    <dgm:pt modelId="{2AFEFAE5-5DB3-4EB3-BE8A-8A0DE620B897}" type="sibTrans" cxnId="{8E3F441C-5A5E-4A66-B03D-3F37DF8B8E32}">
      <dgm:prSet/>
      <dgm:spPr/>
      <dgm:t>
        <a:bodyPr/>
        <a:lstStyle/>
        <a:p>
          <a:endParaRPr lang="ru-RU"/>
        </a:p>
      </dgm:t>
    </dgm:pt>
    <dgm:pt modelId="{2804487E-A009-47EC-8D86-4FACE0E2532E}" type="parTrans" cxnId="{8E3F441C-5A5E-4A66-B03D-3F37DF8B8E32}">
      <dgm:prSet/>
      <dgm:spPr/>
      <dgm:t>
        <a:bodyPr/>
        <a:lstStyle/>
        <a:p>
          <a:endParaRPr lang="ru-RU"/>
        </a:p>
      </dgm:t>
    </dgm:pt>
    <dgm:pt modelId="{54FD5DCF-FA90-4D44-A06E-62A058F6EDBA}" type="pres">
      <dgm:prSet presAssocID="{970E0F3A-79F9-4ADD-9B59-5DA8A47A77B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3177D0-F1BE-483C-AA10-D5BCC63E1944}" type="pres">
      <dgm:prSet presAssocID="{137155F1-365F-4203-896D-A494DDD06B3E}" presName="centerShape" presStyleLbl="node0" presStyleIdx="0" presStyleCnt="1" custScaleX="165716" custScaleY="122861" custLinFactNeighborX="-160" custLinFactNeighborY="528"/>
      <dgm:spPr/>
      <dgm:t>
        <a:bodyPr/>
        <a:lstStyle/>
        <a:p>
          <a:endParaRPr lang="ru-RU"/>
        </a:p>
      </dgm:t>
    </dgm:pt>
    <dgm:pt modelId="{1265C8B9-F416-4C29-A0A3-FE0B7DC7D848}" type="pres">
      <dgm:prSet presAssocID="{FF9751AC-9939-4020-9D95-AF639BFFD247}" presName="Name9" presStyleLbl="parChTrans1D2" presStyleIdx="0" presStyleCnt="4"/>
      <dgm:spPr/>
      <dgm:t>
        <a:bodyPr/>
        <a:lstStyle/>
        <a:p>
          <a:endParaRPr lang="ru-RU"/>
        </a:p>
      </dgm:t>
    </dgm:pt>
    <dgm:pt modelId="{41D63528-370C-47D7-8CD7-A9CA017D05DC}" type="pres">
      <dgm:prSet presAssocID="{FF9751AC-9939-4020-9D95-AF639BFFD247}" presName="connTx" presStyleLbl="parChTrans1D2" presStyleIdx="0" presStyleCnt="4"/>
      <dgm:spPr/>
      <dgm:t>
        <a:bodyPr/>
        <a:lstStyle/>
        <a:p>
          <a:endParaRPr lang="ru-RU"/>
        </a:p>
      </dgm:t>
    </dgm:pt>
    <dgm:pt modelId="{30C383EC-5EA2-4D4C-8285-DA41E2EAF11D}" type="pres">
      <dgm:prSet presAssocID="{70A0CB9E-92D2-4E4E-82E1-A95DD72C5E78}" presName="node" presStyleLbl="node1" presStyleIdx="0" presStyleCnt="4" custScaleX="264774" custScaleY="97914" custRadScaleRad="104246" custRadScaleInc="7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995BB1-FC15-4B80-BF64-D19CD886ED6F}" type="pres">
      <dgm:prSet presAssocID="{2804487E-A009-47EC-8D86-4FACE0E2532E}" presName="Name9" presStyleLbl="parChTrans1D2" presStyleIdx="1" presStyleCnt="4"/>
      <dgm:spPr/>
      <dgm:t>
        <a:bodyPr/>
        <a:lstStyle/>
        <a:p>
          <a:endParaRPr lang="ru-RU"/>
        </a:p>
      </dgm:t>
    </dgm:pt>
    <dgm:pt modelId="{9177A3D5-BDE7-427F-8B09-7BC7D0829ACA}" type="pres">
      <dgm:prSet presAssocID="{2804487E-A009-47EC-8D86-4FACE0E2532E}" presName="connTx" presStyleLbl="parChTrans1D2" presStyleIdx="1" presStyleCnt="4"/>
      <dgm:spPr/>
      <dgm:t>
        <a:bodyPr/>
        <a:lstStyle/>
        <a:p>
          <a:endParaRPr lang="ru-RU"/>
        </a:p>
      </dgm:t>
    </dgm:pt>
    <dgm:pt modelId="{2B985527-345B-4F97-A530-4CFCD3EC35E5}" type="pres">
      <dgm:prSet presAssocID="{87F9A1C1-AE38-43C3-AD1D-EB5E0A97F2D0}" presName="node" presStyleLbl="node1" presStyleIdx="1" presStyleCnt="4" custScaleX="150491" custScaleY="106887" custRadScaleRad="146270" custRadScaleInc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28ABE0-DE15-4E54-956F-3BE435E32BFA}" type="pres">
      <dgm:prSet presAssocID="{5B42F05B-9DF8-4D8C-8C5B-A7CEE2B8D018}" presName="Name9" presStyleLbl="parChTrans1D2" presStyleIdx="2" presStyleCnt="4"/>
      <dgm:spPr/>
      <dgm:t>
        <a:bodyPr/>
        <a:lstStyle/>
        <a:p>
          <a:endParaRPr lang="ru-RU"/>
        </a:p>
      </dgm:t>
    </dgm:pt>
    <dgm:pt modelId="{E38FCF4B-69E7-46DE-8497-A14E3DFE33BE}" type="pres">
      <dgm:prSet presAssocID="{5B42F05B-9DF8-4D8C-8C5B-A7CEE2B8D018}" presName="connTx" presStyleLbl="parChTrans1D2" presStyleIdx="2" presStyleCnt="4"/>
      <dgm:spPr/>
      <dgm:t>
        <a:bodyPr/>
        <a:lstStyle/>
        <a:p>
          <a:endParaRPr lang="ru-RU"/>
        </a:p>
      </dgm:t>
    </dgm:pt>
    <dgm:pt modelId="{0E131D55-5BF4-4AB3-B5AC-47A89EE2B981}" type="pres">
      <dgm:prSet presAssocID="{A9E3AD23-FFF3-4475-842B-EB023E97C047}" presName="node" presStyleLbl="node1" presStyleIdx="2" presStyleCnt="4" custScaleX="274787" custScaleY="94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29A7FF-4C1D-43DD-B5B2-FAA29B4B70A4}" type="pres">
      <dgm:prSet presAssocID="{82DA0C0C-CF37-4D4F-82C3-F47BDDF8257B}" presName="Name9" presStyleLbl="parChTrans1D2" presStyleIdx="3" presStyleCnt="4"/>
      <dgm:spPr/>
      <dgm:t>
        <a:bodyPr/>
        <a:lstStyle/>
        <a:p>
          <a:endParaRPr lang="ru-RU"/>
        </a:p>
      </dgm:t>
    </dgm:pt>
    <dgm:pt modelId="{DA426F95-F1F4-408F-B1E5-BB3706ABAC04}" type="pres">
      <dgm:prSet presAssocID="{82DA0C0C-CF37-4D4F-82C3-F47BDDF8257B}" presName="connTx" presStyleLbl="parChTrans1D2" presStyleIdx="3" presStyleCnt="4"/>
      <dgm:spPr/>
      <dgm:t>
        <a:bodyPr/>
        <a:lstStyle/>
        <a:p>
          <a:endParaRPr lang="ru-RU"/>
        </a:p>
      </dgm:t>
    </dgm:pt>
    <dgm:pt modelId="{6EE816E6-2F1E-4BB2-BC9C-8FEE2C5EB841}" type="pres">
      <dgm:prSet presAssocID="{B6EF0A71-B7FC-4180-8570-EB34DA5911F7}" presName="node" presStyleLbl="node1" presStyleIdx="3" presStyleCnt="4" custScaleX="154053" custScaleY="117491" custRadScaleRad="135400" custRadScaleInc="-1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413B9B-3112-42E4-B457-153497CF419D}" type="presOf" srcId="{A9E3AD23-FFF3-4475-842B-EB023E97C047}" destId="{0E131D55-5BF4-4AB3-B5AC-47A89EE2B981}" srcOrd="0" destOrd="0" presId="urn:microsoft.com/office/officeart/2005/8/layout/radial1"/>
    <dgm:cxn modelId="{61BB4803-403D-49B8-A811-3CA22D815A17}" type="presOf" srcId="{137155F1-365F-4203-896D-A494DDD06B3E}" destId="{133177D0-F1BE-483C-AA10-D5BCC63E1944}" srcOrd="0" destOrd="0" presId="urn:microsoft.com/office/officeart/2005/8/layout/radial1"/>
    <dgm:cxn modelId="{F3A575C4-DA5C-4246-BBEC-FF230D389ED9}" srcId="{137155F1-365F-4203-896D-A494DDD06B3E}" destId="{70A0CB9E-92D2-4E4E-82E1-A95DD72C5E78}" srcOrd="0" destOrd="0" parTransId="{FF9751AC-9939-4020-9D95-AF639BFFD247}" sibTransId="{3865D292-3AFA-4F39-BD35-487531B43B20}"/>
    <dgm:cxn modelId="{2B08BEE6-48C8-404B-A039-25C34698AE78}" type="presOf" srcId="{82DA0C0C-CF37-4D4F-82C3-F47BDDF8257B}" destId="{DA426F95-F1F4-408F-B1E5-BB3706ABAC04}" srcOrd="1" destOrd="0" presId="urn:microsoft.com/office/officeart/2005/8/layout/radial1"/>
    <dgm:cxn modelId="{F1659573-782D-40C9-8989-B9730E34D7C4}" type="presOf" srcId="{82DA0C0C-CF37-4D4F-82C3-F47BDDF8257B}" destId="{2A29A7FF-4C1D-43DD-B5B2-FAA29B4B70A4}" srcOrd="0" destOrd="0" presId="urn:microsoft.com/office/officeart/2005/8/layout/radial1"/>
    <dgm:cxn modelId="{85AF633E-AC35-4793-9FF8-26309E63F6F8}" type="presOf" srcId="{2804487E-A009-47EC-8D86-4FACE0E2532E}" destId="{9177A3D5-BDE7-427F-8B09-7BC7D0829ACA}" srcOrd="1" destOrd="0" presId="urn:microsoft.com/office/officeart/2005/8/layout/radial1"/>
    <dgm:cxn modelId="{4483651D-E8F2-465D-BB7D-CD3D7ADE4C5E}" srcId="{137155F1-365F-4203-896D-A494DDD06B3E}" destId="{B6EF0A71-B7FC-4180-8570-EB34DA5911F7}" srcOrd="3" destOrd="0" parTransId="{82DA0C0C-CF37-4D4F-82C3-F47BDDF8257B}" sibTransId="{9139BDEA-F970-4A2D-8829-0BE03260228F}"/>
    <dgm:cxn modelId="{02B76A7A-C47D-4D73-B87F-AC0535F6E7C3}" type="presOf" srcId="{970E0F3A-79F9-4ADD-9B59-5DA8A47A77BD}" destId="{54FD5DCF-FA90-4D44-A06E-62A058F6EDBA}" srcOrd="0" destOrd="0" presId="urn:microsoft.com/office/officeart/2005/8/layout/radial1"/>
    <dgm:cxn modelId="{4E148061-D656-41E0-BE0D-F09B5E0FE7CF}" srcId="{137155F1-365F-4203-896D-A494DDD06B3E}" destId="{A9E3AD23-FFF3-4475-842B-EB023E97C047}" srcOrd="2" destOrd="0" parTransId="{5B42F05B-9DF8-4D8C-8C5B-A7CEE2B8D018}" sibTransId="{60D45351-FF06-4C0A-AE3B-78425EA92106}"/>
    <dgm:cxn modelId="{CAA1A0CB-5C3C-49DB-87CD-90B78C23392D}" type="presOf" srcId="{FF9751AC-9939-4020-9D95-AF639BFFD247}" destId="{41D63528-370C-47D7-8CD7-A9CA017D05DC}" srcOrd="1" destOrd="0" presId="urn:microsoft.com/office/officeart/2005/8/layout/radial1"/>
    <dgm:cxn modelId="{3B7FF6BA-6B3F-4848-86DA-23C5B5A306B7}" type="presOf" srcId="{FF9751AC-9939-4020-9D95-AF639BFFD247}" destId="{1265C8B9-F416-4C29-A0A3-FE0B7DC7D848}" srcOrd="0" destOrd="0" presId="urn:microsoft.com/office/officeart/2005/8/layout/radial1"/>
    <dgm:cxn modelId="{278388DF-2595-4A35-B948-8EF946156366}" srcId="{970E0F3A-79F9-4ADD-9B59-5DA8A47A77BD}" destId="{137155F1-365F-4203-896D-A494DDD06B3E}" srcOrd="0" destOrd="0" parTransId="{B564E0E1-B34F-47F6-B340-A55506ADEAA6}" sibTransId="{66043474-980F-4544-8FE5-1A606F829B23}"/>
    <dgm:cxn modelId="{629AF2AA-F850-41B0-83F0-71BA18E3B50A}" type="presOf" srcId="{B6EF0A71-B7FC-4180-8570-EB34DA5911F7}" destId="{6EE816E6-2F1E-4BB2-BC9C-8FEE2C5EB841}" srcOrd="0" destOrd="0" presId="urn:microsoft.com/office/officeart/2005/8/layout/radial1"/>
    <dgm:cxn modelId="{7242AFAE-330A-46FB-AED5-8BBDBC41BCD9}" type="presOf" srcId="{70A0CB9E-92D2-4E4E-82E1-A95DD72C5E78}" destId="{30C383EC-5EA2-4D4C-8285-DA41E2EAF11D}" srcOrd="0" destOrd="0" presId="urn:microsoft.com/office/officeart/2005/8/layout/radial1"/>
    <dgm:cxn modelId="{F4180AC0-26FF-438D-89A5-2F872FF2FC60}" type="presOf" srcId="{5B42F05B-9DF8-4D8C-8C5B-A7CEE2B8D018}" destId="{E38FCF4B-69E7-46DE-8497-A14E3DFE33BE}" srcOrd="1" destOrd="0" presId="urn:microsoft.com/office/officeart/2005/8/layout/radial1"/>
    <dgm:cxn modelId="{178BE9D9-7CCD-4EE6-AF79-F232E0A21682}" type="presOf" srcId="{2804487E-A009-47EC-8D86-4FACE0E2532E}" destId="{A0995BB1-FC15-4B80-BF64-D19CD886ED6F}" srcOrd="0" destOrd="0" presId="urn:microsoft.com/office/officeart/2005/8/layout/radial1"/>
    <dgm:cxn modelId="{313B4015-CE90-4A8E-B369-3AFA2CB56798}" type="presOf" srcId="{87F9A1C1-AE38-43C3-AD1D-EB5E0A97F2D0}" destId="{2B985527-345B-4F97-A530-4CFCD3EC35E5}" srcOrd="0" destOrd="0" presId="urn:microsoft.com/office/officeart/2005/8/layout/radial1"/>
    <dgm:cxn modelId="{1BC74775-5BD7-4900-8363-2DA518F9C32B}" type="presOf" srcId="{5B42F05B-9DF8-4D8C-8C5B-A7CEE2B8D018}" destId="{E728ABE0-DE15-4E54-956F-3BE435E32BFA}" srcOrd="0" destOrd="0" presId="urn:microsoft.com/office/officeart/2005/8/layout/radial1"/>
    <dgm:cxn modelId="{8E3F441C-5A5E-4A66-B03D-3F37DF8B8E32}" srcId="{137155F1-365F-4203-896D-A494DDD06B3E}" destId="{87F9A1C1-AE38-43C3-AD1D-EB5E0A97F2D0}" srcOrd="1" destOrd="0" parTransId="{2804487E-A009-47EC-8D86-4FACE0E2532E}" sibTransId="{2AFEFAE5-5DB3-4EB3-BE8A-8A0DE620B897}"/>
    <dgm:cxn modelId="{E8B4B7D1-5055-4927-8994-F00DC160F741}" type="presParOf" srcId="{54FD5DCF-FA90-4D44-A06E-62A058F6EDBA}" destId="{133177D0-F1BE-483C-AA10-D5BCC63E1944}" srcOrd="0" destOrd="0" presId="urn:microsoft.com/office/officeart/2005/8/layout/radial1"/>
    <dgm:cxn modelId="{D261EDCF-4A01-42E9-9B1B-E3A340DB001A}" type="presParOf" srcId="{54FD5DCF-FA90-4D44-A06E-62A058F6EDBA}" destId="{1265C8B9-F416-4C29-A0A3-FE0B7DC7D848}" srcOrd="1" destOrd="0" presId="urn:microsoft.com/office/officeart/2005/8/layout/radial1"/>
    <dgm:cxn modelId="{4B8A8135-FEE4-42E8-9F11-AA659A51A429}" type="presParOf" srcId="{1265C8B9-F416-4C29-A0A3-FE0B7DC7D848}" destId="{41D63528-370C-47D7-8CD7-A9CA017D05DC}" srcOrd="0" destOrd="0" presId="urn:microsoft.com/office/officeart/2005/8/layout/radial1"/>
    <dgm:cxn modelId="{0FC3E348-445C-417B-89B4-0FB0C83B7A05}" type="presParOf" srcId="{54FD5DCF-FA90-4D44-A06E-62A058F6EDBA}" destId="{30C383EC-5EA2-4D4C-8285-DA41E2EAF11D}" srcOrd="2" destOrd="0" presId="urn:microsoft.com/office/officeart/2005/8/layout/radial1"/>
    <dgm:cxn modelId="{111A9C5F-8180-46BB-B396-986E0221CD85}" type="presParOf" srcId="{54FD5DCF-FA90-4D44-A06E-62A058F6EDBA}" destId="{A0995BB1-FC15-4B80-BF64-D19CD886ED6F}" srcOrd="3" destOrd="0" presId="urn:microsoft.com/office/officeart/2005/8/layout/radial1"/>
    <dgm:cxn modelId="{1A318D1F-F53C-4668-9041-857A0755CFAD}" type="presParOf" srcId="{A0995BB1-FC15-4B80-BF64-D19CD886ED6F}" destId="{9177A3D5-BDE7-427F-8B09-7BC7D0829ACA}" srcOrd="0" destOrd="0" presId="urn:microsoft.com/office/officeart/2005/8/layout/radial1"/>
    <dgm:cxn modelId="{ECA5E94C-4B6D-4587-B60E-4CD2358D4C13}" type="presParOf" srcId="{54FD5DCF-FA90-4D44-A06E-62A058F6EDBA}" destId="{2B985527-345B-4F97-A530-4CFCD3EC35E5}" srcOrd="4" destOrd="0" presId="urn:microsoft.com/office/officeart/2005/8/layout/radial1"/>
    <dgm:cxn modelId="{128C0BCE-29A1-4E62-87F7-6E3FF1D4046A}" type="presParOf" srcId="{54FD5DCF-FA90-4D44-A06E-62A058F6EDBA}" destId="{E728ABE0-DE15-4E54-956F-3BE435E32BFA}" srcOrd="5" destOrd="0" presId="urn:microsoft.com/office/officeart/2005/8/layout/radial1"/>
    <dgm:cxn modelId="{9AEE2B2B-13F4-4361-B17D-10074EA50087}" type="presParOf" srcId="{E728ABE0-DE15-4E54-956F-3BE435E32BFA}" destId="{E38FCF4B-69E7-46DE-8497-A14E3DFE33BE}" srcOrd="0" destOrd="0" presId="urn:microsoft.com/office/officeart/2005/8/layout/radial1"/>
    <dgm:cxn modelId="{5FA7E5B6-94E7-45FF-8E16-3ABB37F7D66E}" type="presParOf" srcId="{54FD5DCF-FA90-4D44-A06E-62A058F6EDBA}" destId="{0E131D55-5BF4-4AB3-B5AC-47A89EE2B981}" srcOrd="6" destOrd="0" presId="urn:microsoft.com/office/officeart/2005/8/layout/radial1"/>
    <dgm:cxn modelId="{76EE29CF-B137-4ABA-BE87-E677391182E0}" type="presParOf" srcId="{54FD5DCF-FA90-4D44-A06E-62A058F6EDBA}" destId="{2A29A7FF-4C1D-43DD-B5B2-FAA29B4B70A4}" srcOrd="7" destOrd="0" presId="urn:microsoft.com/office/officeart/2005/8/layout/radial1"/>
    <dgm:cxn modelId="{94B0287A-46B0-41D0-A359-555BD9054776}" type="presParOf" srcId="{2A29A7FF-4C1D-43DD-B5B2-FAA29B4B70A4}" destId="{DA426F95-F1F4-408F-B1E5-BB3706ABAC04}" srcOrd="0" destOrd="0" presId="urn:microsoft.com/office/officeart/2005/8/layout/radial1"/>
    <dgm:cxn modelId="{2FACD8C1-3C95-43D6-87EA-D0B9F270107E}" type="presParOf" srcId="{54FD5DCF-FA90-4D44-A06E-62A058F6EDBA}" destId="{6EE816E6-2F1E-4BB2-BC9C-8FEE2C5EB841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64574F-7118-40EA-9987-E9A168BD6C6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053739-1841-492A-BC33-60335343A4FE}">
      <dgm:prSet phldrT="[Текст]" custT="1"/>
      <dgm:spPr/>
      <dgm:t>
        <a:bodyPr/>
        <a:lstStyle/>
        <a:p>
          <a:r>
            <a:rPr lang="ru-RU" sz="2400" dirty="0" smtClean="0">
              <a:latin typeface="Bookman Old Style" pitchFamily="18" charset="0"/>
            </a:rPr>
            <a:t>Информационное обеспечение</a:t>
          </a:r>
          <a:endParaRPr lang="ru-RU" sz="2400" dirty="0">
            <a:latin typeface="Bookman Old Style" pitchFamily="18" charset="0"/>
          </a:endParaRPr>
        </a:p>
      </dgm:t>
    </dgm:pt>
    <dgm:pt modelId="{BEAF91B7-3C7A-4022-B179-F5DC18CA16D3}" type="parTrans" cxnId="{5F52EA3A-AD2A-467B-A988-B6818CF6B456}">
      <dgm:prSet/>
      <dgm:spPr/>
      <dgm:t>
        <a:bodyPr/>
        <a:lstStyle/>
        <a:p>
          <a:endParaRPr lang="ru-RU"/>
        </a:p>
      </dgm:t>
    </dgm:pt>
    <dgm:pt modelId="{AD2A8991-F95C-42B7-A226-259F6DECE068}" type="sibTrans" cxnId="{5F52EA3A-AD2A-467B-A988-B6818CF6B456}">
      <dgm:prSet/>
      <dgm:spPr/>
      <dgm:t>
        <a:bodyPr/>
        <a:lstStyle/>
        <a:p>
          <a:endParaRPr lang="ru-RU"/>
        </a:p>
      </dgm:t>
    </dgm:pt>
    <dgm:pt modelId="{B05FEF92-84A9-414F-B618-FAEED7A32099}">
      <dgm:prSet phldrT="[Текст]"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2000" dirty="0" smtClean="0">
              <a:latin typeface="Bookman Old Style" pitchFamily="18" charset="0"/>
            </a:rPr>
            <a:t>Сайт МО Грачёвский район</a:t>
          </a:r>
        </a:p>
        <a:p>
          <a:r>
            <a:rPr lang="ru-RU" sz="2000" dirty="0" smtClean="0">
              <a:latin typeface="Bookman Old Style" pitchFamily="18" charset="0"/>
            </a:rPr>
            <a:t>Сайт МАУ ДО ЦРТДЮ</a:t>
          </a:r>
          <a:endParaRPr lang="ru-RU" sz="2000" dirty="0">
            <a:latin typeface="Bookman Old Style" pitchFamily="18" charset="0"/>
          </a:endParaRPr>
        </a:p>
      </dgm:t>
    </dgm:pt>
    <dgm:pt modelId="{2D408B74-9944-4D0D-BDFD-4BEAA49A8818}" type="parTrans" cxnId="{BF56BEE9-6567-4673-AA3D-B50C4D112CA6}">
      <dgm:prSet/>
      <dgm:spPr/>
      <dgm:t>
        <a:bodyPr/>
        <a:lstStyle/>
        <a:p>
          <a:endParaRPr lang="ru-RU"/>
        </a:p>
      </dgm:t>
    </dgm:pt>
    <dgm:pt modelId="{F879B814-3203-4BCA-BDBC-6195DA3F91E8}" type="sibTrans" cxnId="{BF56BEE9-6567-4673-AA3D-B50C4D112CA6}">
      <dgm:prSet/>
      <dgm:spPr/>
      <dgm:t>
        <a:bodyPr/>
        <a:lstStyle/>
        <a:p>
          <a:endParaRPr lang="ru-RU"/>
        </a:p>
      </dgm:t>
    </dgm:pt>
    <dgm:pt modelId="{84B255FC-FC62-41F9-823C-199FD219441A}">
      <dgm:prSet phldrT="[Текст]"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2400" dirty="0" smtClean="0">
              <a:latin typeface="Bookman Old Style" pitchFamily="18" charset="0"/>
            </a:rPr>
            <a:t>Социальные сети</a:t>
          </a:r>
          <a:endParaRPr lang="ru-RU" sz="2400" dirty="0">
            <a:latin typeface="Bookman Old Style" pitchFamily="18" charset="0"/>
          </a:endParaRPr>
        </a:p>
      </dgm:t>
    </dgm:pt>
    <dgm:pt modelId="{CAB8CFD8-E9ED-4049-AA7B-D700F0F33F10}" type="parTrans" cxnId="{48B35355-D067-4EEE-BECB-8A25C83DD65E}">
      <dgm:prSet/>
      <dgm:spPr/>
      <dgm:t>
        <a:bodyPr/>
        <a:lstStyle/>
        <a:p>
          <a:endParaRPr lang="ru-RU"/>
        </a:p>
      </dgm:t>
    </dgm:pt>
    <dgm:pt modelId="{A3F5778A-5E76-4603-8897-B98FB31BB7BB}" type="sibTrans" cxnId="{48B35355-D067-4EEE-BECB-8A25C83DD65E}">
      <dgm:prSet/>
      <dgm:spPr/>
      <dgm:t>
        <a:bodyPr/>
        <a:lstStyle/>
        <a:p>
          <a:endParaRPr lang="ru-RU"/>
        </a:p>
      </dgm:t>
    </dgm:pt>
    <dgm:pt modelId="{28DD1769-2994-4212-AF6B-3214844D4784}">
      <dgm:prSet phldrT="[Текст]"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2400" dirty="0" smtClean="0">
              <a:latin typeface="Bookman Old Style" pitchFamily="18" charset="0"/>
            </a:rPr>
            <a:t>Газета «Призыв»</a:t>
          </a:r>
          <a:endParaRPr lang="ru-RU" sz="2400" dirty="0">
            <a:latin typeface="Bookman Old Style" pitchFamily="18" charset="0"/>
          </a:endParaRPr>
        </a:p>
      </dgm:t>
    </dgm:pt>
    <dgm:pt modelId="{93882A8F-27B3-4A71-9A80-A2B5F0D3204B}" type="parTrans" cxnId="{0BEE6D46-959D-4A8A-B6E4-7B95770C38A8}">
      <dgm:prSet/>
      <dgm:spPr/>
      <dgm:t>
        <a:bodyPr/>
        <a:lstStyle/>
        <a:p>
          <a:endParaRPr lang="ru-RU"/>
        </a:p>
      </dgm:t>
    </dgm:pt>
    <dgm:pt modelId="{BF31D1E9-6A9D-4417-9240-282620F7DDB4}" type="sibTrans" cxnId="{0BEE6D46-959D-4A8A-B6E4-7B95770C38A8}">
      <dgm:prSet/>
      <dgm:spPr/>
      <dgm:t>
        <a:bodyPr/>
        <a:lstStyle/>
        <a:p>
          <a:endParaRPr lang="ru-RU"/>
        </a:p>
      </dgm:t>
    </dgm:pt>
    <dgm:pt modelId="{16871A25-35B8-4A59-8D57-0934F26C1904}">
      <dgm:prSet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2400" baseline="0" dirty="0" smtClean="0">
              <a:latin typeface="Bookman Old Style" pitchFamily="18" charset="0"/>
            </a:rPr>
            <a:t>Баннер</a:t>
          </a:r>
          <a:endParaRPr lang="ru-RU" sz="2400" baseline="0" dirty="0">
            <a:latin typeface="Bookman Old Style" pitchFamily="18" charset="0"/>
          </a:endParaRPr>
        </a:p>
      </dgm:t>
    </dgm:pt>
    <dgm:pt modelId="{BF781DDE-774E-4EF2-B36D-10BC83E05816}" type="parTrans" cxnId="{5F6887AA-11E6-4C7C-89C1-61CE8C59CAF0}">
      <dgm:prSet/>
      <dgm:spPr/>
      <dgm:t>
        <a:bodyPr/>
        <a:lstStyle/>
        <a:p>
          <a:endParaRPr lang="ru-RU"/>
        </a:p>
      </dgm:t>
    </dgm:pt>
    <dgm:pt modelId="{5F3BBF57-3A44-4B30-8969-F65C89916DF4}" type="sibTrans" cxnId="{5F6887AA-11E6-4C7C-89C1-61CE8C59CAF0}">
      <dgm:prSet/>
      <dgm:spPr/>
      <dgm:t>
        <a:bodyPr/>
        <a:lstStyle/>
        <a:p>
          <a:endParaRPr lang="ru-RU"/>
        </a:p>
      </dgm:t>
    </dgm:pt>
    <dgm:pt modelId="{505F3DB1-5582-4371-A41A-5B403978CB51}" type="pres">
      <dgm:prSet presAssocID="{5E64574F-7118-40EA-9987-E9A168BD6C6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8E7E75-7793-44B7-B444-7AE30760E971}" type="pres">
      <dgm:prSet presAssocID="{B9053739-1841-492A-BC33-60335343A4FE}" presName="root1" presStyleCnt="0"/>
      <dgm:spPr/>
    </dgm:pt>
    <dgm:pt modelId="{9DFD8406-E324-4D5E-8399-0524B7B7BD6F}" type="pres">
      <dgm:prSet presAssocID="{B9053739-1841-492A-BC33-60335343A4FE}" presName="LevelOneTextNode" presStyleLbl="node0" presStyleIdx="0" presStyleCnt="1" custScaleX="1012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002BDB-F6D4-4DA4-BB04-FFDE13965DEC}" type="pres">
      <dgm:prSet presAssocID="{B9053739-1841-492A-BC33-60335343A4FE}" presName="level2hierChild" presStyleCnt="0"/>
      <dgm:spPr/>
    </dgm:pt>
    <dgm:pt modelId="{8F8EDDC3-DF3E-48BE-B5E4-11F655C233B7}" type="pres">
      <dgm:prSet presAssocID="{2D408B74-9944-4D0D-BDFD-4BEAA49A8818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78F051CD-D8D7-4F17-B41C-3F78443065DF}" type="pres">
      <dgm:prSet presAssocID="{2D408B74-9944-4D0D-BDFD-4BEAA49A8818}" presName="connTx" presStyleLbl="parChTrans1D2" presStyleIdx="0" presStyleCnt="4"/>
      <dgm:spPr/>
      <dgm:t>
        <a:bodyPr/>
        <a:lstStyle/>
        <a:p>
          <a:endParaRPr lang="ru-RU"/>
        </a:p>
      </dgm:t>
    </dgm:pt>
    <dgm:pt modelId="{7E87B358-631E-47AD-8AD8-7514EE26D9F1}" type="pres">
      <dgm:prSet presAssocID="{B05FEF92-84A9-414F-B618-FAEED7A32099}" presName="root2" presStyleCnt="0"/>
      <dgm:spPr/>
    </dgm:pt>
    <dgm:pt modelId="{2986C633-835A-4067-AA09-6864D0A7E029}" type="pres">
      <dgm:prSet presAssocID="{B05FEF92-84A9-414F-B618-FAEED7A32099}" presName="LevelTwoTextNode" presStyleLbl="node2" presStyleIdx="0" presStyleCnt="4" custScaleX="130705" custScaleY="1185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E40A5C-D4F2-4D24-AA61-D96E6F4F5A59}" type="pres">
      <dgm:prSet presAssocID="{B05FEF92-84A9-414F-B618-FAEED7A32099}" presName="level3hierChild" presStyleCnt="0"/>
      <dgm:spPr/>
    </dgm:pt>
    <dgm:pt modelId="{1ED1B282-99B3-48A7-A561-739EEE6EA46C}" type="pres">
      <dgm:prSet presAssocID="{CAB8CFD8-E9ED-4049-AA7B-D700F0F33F10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78F385D8-695A-42E7-9D38-119773DF93B0}" type="pres">
      <dgm:prSet presAssocID="{CAB8CFD8-E9ED-4049-AA7B-D700F0F33F10}" presName="connTx" presStyleLbl="parChTrans1D2" presStyleIdx="1" presStyleCnt="4"/>
      <dgm:spPr/>
      <dgm:t>
        <a:bodyPr/>
        <a:lstStyle/>
        <a:p>
          <a:endParaRPr lang="ru-RU"/>
        </a:p>
      </dgm:t>
    </dgm:pt>
    <dgm:pt modelId="{0286D8B4-2769-4092-AFF5-311AA840C873}" type="pres">
      <dgm:prSet presAssocID="{84B255FC-FC62-41F9-823C-199FD219441A}" presName="root2" presStyleCnt="0"/>
      <dgm:spPr/>
    </dgm:pt>
    <dgm:pt modelId="{B6BAC79B-83E9-4569-9429-F091F97FBC0D}" type="pres">
      <dgm:prSet presAssocID="{84B255FC-FC62-41F9-823C-199FD219441A}" presName="LevelTwoTextNode" presStyleLbl="node2" presStyleIdx="1" presStyleCnt="4" custScaleX="129418" custScaleY="1129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E650CD-20E1-462D-B0F0-5D3993CDEAEF}" type="pres">
      <dgm:prSet presAssocID="{84B255FC-FC62-41F9-823C-199FD219441A}" presName="level3hierChild" presStyleCnt="0"/>
      <dgm:spPr/>
    </dgm:pt>
    <dgm:pt modelId="{160967B5-E5D8-422D-B614-9A8BA41E62E3}" type="pres">
      <dgm:prSet presAssocID="{93882A8F-27B3-4A71-9A80-A2B5F0D3204B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0BF01C59-3C53-4635-8A6C-71D5EDB9A672}" type="pres">
      <dgm:prSet presAssocID="{93882A8F-27B3-4A71-9A80-A2B5F0D3204B}" presName="connTx" presStyleLbl="parChTrans1D2" presStyleIdx="2" presStyleCnt="4"/>
      <dgm:spPr/>
      <dgm:t>
        <a:bodyPr/>
        <a:lstStyle/>
        <a:p>
          <a:endParaRPr lang="ru-RU"/>
        </a:p>
      </dgm:t>
    </dgm:pt>
    <dgm:pt modelId="{591B8443-5633-4D21-A84D-CB069AD27EFD}" type="pres">
      <dgm:prSet presAssocID="{28DD1769-2994-4212-AF6B-3214844D4784}" presName="root2" presStyleCnt="0"/>
      <dgm:spPr/>
    </dgm:pt>
    <dgm:pt modelId="{49782369-C5BD-4530-91C3-D816B6B222E7}" type="pres">
      <dgm:prSet presAssocID="{28DD1769-2994-4212-AF6B-3214844D4784}" presName="LevelTwoTextNode" presStyleLbl="node2" presStyleIdx="2" presStyleCnt="4" custScaleX="130705" custScaleY="96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7B30BB-6CCF-4B03-8818-DAFCEAF43AE7}" type="pres">
      <dgm:prSet presAssocID="{28DD1769-2994-4212-AF6B-3214844D4784}" presName="level3hierChild" presStyleCnt="0"/>
      <dgm:spPr/>
    </dgm:pt>
    <dgm:pt modelId="{BD41535C-D536-4C7E-B250-261571D5EAE0}" type="pres">
      <dgm:prSet presAssocID="{BF781DDE-774E-4EF2-B36D-10BC83E05816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D1458CAF-5FE5-46E6-8408-4435B6D8C0A3}" type="pres">
      <dgm:prSet presAssocID="{BF781DDE-774E-4EF2-B36D-10BC83E05816}" presName="connTx" presStyleLbl="parChTrans1D2" presStyleIdx="3" presStyleCnt="4"/>
      <dgm:spPr/>
      <dgm:t>
        <a:bodyPr/>
        <a:lstStyle/>
        <a:p>
          <a:endParaRPr lang="ru-RU"/>
        </a:p>
      </dgm:t>
    </dgm:pt>
    <dgm:pt modelId="{142525E9-24A7-4AB8-9480-061CF1046987}" type="pres">
      <dgm:prSet presAssocID="{16871A25-35B8-4A59-8D57-0934F26C1904}" presName="root2" presStyleCnt="0"/>
      <dgm:spPr/>
    </dgm:pt>
    <dgm:pt modelId="{C47E76A2-5EC5-4808-8709-4B5AE7932744}" type="pres">
      <dgm:prSet presAssocID="{16871A25-35B8-4A59-8D57-0934F26C1904}" presName="LevelTwoTextNode" presStyleLbl="node2" presStyleIdx="3" presStyleCnt="4" custScaleX="130705" custScaleY="839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829298-8435-4CD4-B6E9-440317A3E674}" type="pres">
      <dgm:prSet presAssocID="{16871A25-35B8-4A59-8D57-0934F26C1904}" presName="level3hierChild" presStyleCnt="0"/>
      <dgm:spPr/>
    </dgm:pt>
  </dgm:ptLst>
  <dgm:cxnLst>
    <dgm:cxn modelId="{BF56BEE9-6567-4673-AA3D-B50C4D112CA6}" srcId="{B9053739-1841-492A-BC33-60335343A4FE}" destId="{B05FEF92-84A9-414F-B618-FAEED7A32099}" srcOrd="0" destOrd="0" parTransId="{2D408B74-9944-4D0D-BDFD-4BEAA49A8818}" sibTransId="{F879B814-3203-4BCA-BDBC-6195DA3F91E8}"/>
    <dgm:cxn modelId="{CBDB3E64-EDA0-478D-B2B6-C7D8E2A40BEA}" type="presOf" srcId="{84B255FC-FC62-41F9-823C-199FD219441A}" destId="{B6BAC79B-83E9-4569-9429-F091F97FBC0D}" srcOrd="0" destOrd="0" presId="urn:microsoft.com/office/officeart/2008/layout/HorizontalMultiLevelHierarchy"/>
    <dgm:cxn modelId="{7E6890EE-1184-4772-A06F-281A2867225B}" type="presOf" srcId="{5E64574F-7118-40EA-9987-E9A168BD6C6D}" destId="{505F3DB1-5582-4371-A41A-5B403978CB51}" srcOrd="0" destOrd="0" presId="urn:microsoft.com/office/officeart/2008/layout/HorizontalMultiLevelHierarchy"/>
    <dgm:cxn modelId="{5D323F75-74D7-488C-89A8-092A199B2BA6}" type="presOf" srcId="{2D408B74-9944-4D0D-BDFD-4BEAA49A8818}" destId="{78F051CD-D8D7-4F17-B41C-3F78443065DF}" srcOrd="1" destOrd="0" presId="urn:microsoft.com/office/officeart/2008/layout/HorizontalMultiLevelHierarchy"/>
    <dgm:cxn modelId="{D8D51771-F273-425D-A128-1B38E66A41F3}" type="presOf" srcId="{16871A25-35B8-4A59-8D57-0934F26C1904}" destId="{C47E76A2-5EC5-4808-8709-4B5AE7932744}" srcOrd="0" destOrd="0" presId="urn:microsoft.com/office/officeart/2008/layout/HorizontalMultiLevelHierarchy"/>
    <dgm:cxn modelId="{0B9458C4-6458-4DCD-9069-F0E41BEE1C82}" type="presOf" srcId="{B05FEF92-84A9-414F-B618-FAEED7A32099}" destId="{2986C633-835A-4067-AA09-6864D0A7E029}" srcOrd="0" destOrd="0" presId="urn:microsoft.com/office/officeart/2008/layout/HorizontalMultiLevelHierarchy"/>
    <dgm:cxn modelId="{AA59F228-AADE-4965-B474-08666185E4EB}" type="presOf" srcId="{93882A8F-27B3-4A71-9A80-A2B5F0D3204B}" destId="{160967B5-E5D8-422D-B614-9A8BA41E62E3}" srcOrd="0" destOrd="0" presId="urn:microsoft.com/office/officeart/2008/layout/HorizontalMultiLevelHierarchy"/>
    <dgm:cxn modelId="{364E8DCA-1048-4B75-81ED-DB4805C35AC1}" type="presOf" srcId="{28DD1769-2994-4212-AF6B-3214844D4784}" destId="{49782369-C5BD-4530-91C3-D816B6B222E7}" srcOrd="0" destOrd="0" presId="urn:microsoft.com/office/officeart/2008/layout/HorizontalMultiLevelHierarchy"/>
    <dgm:cxn modelId="{48B35355-D067-4EEE-BECB-8A25C83DD65E}" srcId="{B9053739-1841-492A-BC33-60335343A4FE}" destId="{84B255FC-FC62-41F9-823C-199FD219441A}" srcOrd="1" destOrd="0" parTransId="{CAB8CFD8-E9ED-4049-AA7B-D700F0F33F10}" sibTransId="{A3F5778A-5E76-4603-8897-B98FB31BB7BB}"/>
    <dgm:cxn modelId="{5F52EA3A-AD2A-467B-A988-B6818CF6B456}" srcId="{5E64574F-7118-40EA-9987-E9A168BD6C6D}" destId="{B9053739-1841-492A-BC33-60335343A4FE}" srcOrd="0" destOrd="0" parTransId="{BEAF91B7-3C7A-4022-B179-F5DC18CA16D3}" sibTransId="{AD2A8991-F95C-42B7-A226-259F6DECE068}"/>
    <dgm:cxn modelId="{0BEE6D46-959D-4A8A-B6E4-7B95770C38A8}" srcId="{B9053739-1841-492A-BC33-60335343A4FE}" destId="{28DD1769-2994-4212-AF6B-3214844D4784}" srcOrd="2" destOrd="0" parTransId="{93882A8F-27B3-4A71-9A80-A2B5F0D3204B}" sibTransId="{BF31D1E9-6A9D-4417-9240-282620F7DDB4}"/>
    <dgm:cxn modelId="{5F6887AA-11E6-4C7C-89C1-61CE8C59CAF0}" srcId="{B9053739-1841-492A-BC33-60335343A4FE}" destId="{16871A25-35B8-4A59-8D57-0934F26C1904}" srcOrd="3" destOrd="0" parTransId="{BF781DDE-774E-4EF2-B36D-10BC83E05816}" sibTransId="{5F3BBF57-3A44-4B30-8969-F65C89916DF4}"/>
    <dgm:cxn modelId="{D357CA8C-66E3-419C-B444-E678A94EE3C6}" type="presOf" srcId="{2D408B74-9944-4D0D-BDFD-4BEAA49A8818}" destId="{8F8EDDC3-DF3E-48BE-B5E4-11F655C233B7}" srcOrd="0" destOrd="0" presId="urn:microsoft.com/office/officeart/2008/layout/HorizontalMultiLevelHierarchy"/>
    <dgm:cxn modelId="{3865B9BC-39B3-4A93-AF40-7C9355C6DFD3}" type="presOf" srcId="{BF781DDE-774E-4EF2-B36D-10BC83E05816}" destId="{D1458CAF-5FE5-46E6-8408-4435B6D8C0A3}" srcOrd="1" destOrd="0" presId="urn:microsoft.com/office/officeart/2008/layout/HorizontalMultiLevelHierarchy"/>
    <dgm:cxn modelId="{E617CA7D-B4BB-4FDA-8D9D-25E527ECD4FC}" type="presOf" srcId="{CAB8CFD8-E9ED-4049-AA7B-D700F0F33F10}" destId="{1ED1B282-99B3-48A7-A561-739EEE6EA46C}" srcOrd="0" destOrd="0" presId="urn:microsoft.com/office/officeart/2008/layout/HorizontalMultiLevelHierarchy"/>
    <dgm:cxn modelId="{53E06BEB-AC54-408B-9FD7-3F5EA6BAB4D0}" type="presOf" srcId="{BF781DDE-774E-4EF2-B36D-10BC83E05816}" destId="{BD41535C-D536-4C7E-B250-261571D5EAE0}" srcOrd="0" destOrd="0" presId="urn:microsoft.com/office/officeart/2008/layout/HorizontalMultiLevelHierarchy"/>
    <dgm:cxn modelId="{8BD6A9CD-1452-4089-89C6-9365C37791CD}" type="presOf" srcId="{93882A8F-27B3-4A71-9A80-A2B5F0D3204B}" destId="{0BF01C59-3C53-4635-8A6C-71D5EDB9A672}" srcOrd="1" destOrd="0" presId="urn:microsoft.com/office/officeart/2008/layout/HorizontalMultiLevelHierarchy"/>
    <dgm:cxn modelId="{DA1ED8F9-B663-48E2-9689-09252F8F3C48}" type="presOf" srcId="{B9053739-1841-492A-BC33-60335343A4FE}" destId="{9DFD8406-E324-4D5E-8399-0524B7B7BD6F}" srcOrd="0" destOrd="0" presId="urn:microsoft.com/office/officeart/2008/layout/HorizontalMultiLevelHierarchy"/>
    <dgm:cxn modelId="{10B2278A-0CE0-4E6B-ACC8-6572BB029411}" type="presOf" srcId="{CAB8CFD8-E9ED-4049-AA7B-D700F0F33F10}" destId="{78F385D8-695A-42E7-9D38-119773DF93B0}" srcOrd="1" destOrd="0" presId="urn:microsoft.com/office/officeart/2008/layout/HorizontalMultiLevelHierarchy"/>
    <dgm:cxn modelId="{74A63EE8-F712-42CB-81E6-92E8D2CED6CB}" type="presParOf" srcId="{505F3DB1-5582-4371-A41A-5B403978CB51}" destId="{DE8E7E75-7793-44B7-B444-7AE30760E971}" srcOrd="0" destOrd="0" presId="urn:microsoft.com/office/officeart/2008/layout/HorizontalMultiLevelHierarchy"/>
    <dgm:cxn modelId="{524166A7-9F1F-409B-90A1-51F661FC2208}" type="presParOf" srcId="{DE8E7E75-7793-44B7-B444-7AE30760E971}" destId="{9DFD8406-E324-4D5E-8399-0524B7B7BD6F}" srcOrd="0" destOrd="0" presId="urn:microsoft.com/office/officeart/2008/layout/HorizontalMultiLevelHierarchy"/>
    <dgm:cxn modelId="{E3CDC101-C1AA-4688-B51F-7DC679EB7FE8}" type="presParOf" srcId="{DE8E7E75-7793-44B7-B444-7AE30760E971}" destId="{C9002BDB-F6D4-4DA4-BB04-FFDE13965DEC}" srcOrd="1" destOrd="0" presId="urn:microsoft.com/office/officeart/2008/layout/HorizontalMultiLevelHierarchy"/>
    <dgm:cxn modelId="{2EAA3204-E7F3-449C-893B-DDED79618244}" type="presParOf" srcId="{C9002BDB-F6D4-4DA4-BB04-FFDE13965DEC}" destId="{8F8EDDC3-DF3E-48BE-B5E4-11F655C233B7}" srcOrd="0" destOrd="0" presId="urn:microsoft.com/office/officeart/2008/layout/HorizontalMultiLevelHierarchy"/>
    <dgm:cxn modelId="{294A5BB8-65E6-47C0-A64A-B8304BB3B85F}" type="presParOf" srcId="{8F8EDDC3-DF3E-48BE-B5E4-11F655C233B7}" destId="{78F051CD-D8D7-4F17-B41C-3F78443065DF}" srcOrd="0" destOrd="0" presId="urn:microsoft.com/office/officeart/2008/layout/HorizontalMultiLevelHierarchy"/>
    <dgm:cxn modelId="{86CD2375-B91D-4FF4-B4C4-741FC4622D9B}" type="presParOf" srcId="{C9002BDB-F6D4-4DA4-BB04-FFDE13965DEC}" destId="{7E87B358-631E-47AD-8AD8-7514EE26D9F1}" srcOrd="1" destOrd="0" presId="urn:microsoft.com/office/officeart/2008/layout/HorizontalMultiLevelHierarchy"/>
    <dgm:cxn modelId="{AF76C83E-6E59-4CE9-81E5-592AA5A74C27}" type="presParOf" srcId="{7E87B358-631E-47AD-8AD8-7514EE26D9F1}" destId="{2986C633-835A-4067-AA09-6864D0A7E029}" srcOrd="0" destOrd="0" presId="urn:microsoft.com/office/officeart/2008/layout/HorizontalMultiLevelHierarchy"/>
    <dgm:cxn modelId="{FC985170-CE6D-43B1-9BB4-5D652CB39125}" type="presParOf" srcId="{7E87B358-631E-47AD-8AD8-7514EE26D9F1}" destId="{69E40A5C-D4F2-4D24-AA61-D96E6F4F5A59}" srcOrd="1" destOrd="0" presId="urn:microsoft.com/office/officeart/2008/layout/HorizontalMultiLevelHierarchy"/>
    <dgm:cxn modelId="{91D4DAF3-BC3E-4EB9-99D6-4070DA5F89B1}" type="presParOf" srcId="{C9002BDB-F6D4-4DA4-BB04-FFDE13965DEC}" destId="{1ED1B282-99B3-48A7-A561-739EEE6EA46C}" srcOrd="2" destOrd="0" presId="urn:microsoft.com/office/officeart/2008/layout/HorizontalMultiLevelHierarchy"/>
    <dgm:cxn modelId="{327164C6-1D0C-44F4-82D0-E21CDAF6A64F}" type="presParOf" srcId="{1ED1B282-99B3-48A7-A561-739EEE6EA46C}" destId="{78F385D8-695A-42E7-9D38-119773DF93B0}" srcOrd="0" destOrd="0" presId="urn:microsoft.com/office/officeart/2008/layout/HorizontalMultiLevelHierarchy"/>
    <dgm:cxn modelId="{2FD171DB-70A9-499E-B715-55DC6FAB4D89}" type="presParOf" srcId="{C9002BDB-F6D4-4DA4-BB04-FFDE13965DEC}" destId="{0286D8B4-2769-4092-AFF5-311AA840C873}" srcOrd="3" destOrd="0" presId="urn:microsoft.com/office/officeart/2008/layout/HorizontalMultiLevelHierarchy"/>
    <dgm:cxn modelId="{1311D4B9-3A13-48E1-93C3-ED77F5C24161}" type="presParOf" srcId="{0286D8B4-2769-4092-AFF5-311AA840C873}" destId="{B6BAC79B-83E9-4569-9429-F091F97FBC0D}" srcOrd="0" destOrd="0" presId="urn:microsoft.com/office/officeart/2008/layout/HorizontalMultiLevelHierarchy"/>
    <dgm:cxn modelId="{5E420A3D-C055-448F-A100-F8F07E8F8DEE}" type="presParOf" srcId="{0286D8B4-2769-4092-AFF5-311AA840C873}" destId="{72E650CD-20E1-462D-B0F0-5D3993CDEAEF}" srcOrd="1" destOrd="0" presId="urn:microsoft.com/office/officeart/2008/layout/HorizontalMultiLevelHierarchy"/>
    <dgm:cxn modelId="{0FE69DBD-4DAB-4AAF-BBD0-AEC8847CD930}" type="presParOf" srcId="{C9002BDB-F6D4-4DA4-BB04-FFDE13965DEC}" destId="{160967B5-E5D8-422D-B614-9A8BA41E62E3}" srcOrd="4" destOrd="0" presId="urn:microsoft.com/office/officeart/2008/layout/HorizontalMultiLevelHierarchy"/>
    <dgm:cxn modelId="{470119BD-459A-4E7B-8EAE-BB6987915F11}" type="presParOf" srcId="{160967B5-E5D8-422D-B614-9A8BA41E62E3}" destId="{0BF01C59-3C53-4635-8A6C-71D5EDB9A672}" srcOrd="0" destOrd="0" presId="urn:microsoft.com/office/officeart/2008/layout/HorizontalMultiLevelHierarchy"/>
    <dgm:cxn modelId="{5206CAEF-D90F-4AF4-A36C-FA96142DFECD}" type="presParOf" srcId="{C9002BDB-F6D4-4DA4-BB04-FFDE13965DEC}" destId="{591B8443-5633-4D21-A84D-CB069AD27EFD}" srcOrd="5" destOrd="0" presId="urn:microsoft.com/office/officeart/2008/layout/HorizontalMultiLevelHierarchy"/>
    <dgm:cxn modelId="{23C45C86-F329-443B-9E3E-150929DE884F}" type="presParOf" srcId="{591B8443-5633-4D21-A84D-CB069AD27EFD}" destId="{49782369-C5BD-4530-91C3-D816B6B222E7}" srcOrd="0" destOrd="0" presId="urn:microsoft.com/office/officeart/2008/layout/HorizontalMultiLevelHierarchy"/>
    <dgm:cxn modelId="{0902047B-EF85-46C0-A502-F13DF09A3CFF}" type="presParOf" srcId="{591B8443-5633-4D21-A84D-CB069AD27EFD}" destId="{297B30BB-6CCF-4B03-8818-DAFCEAF43AE7}" srcOrd="1" destOrd="0" presId="urn:microsoft.com/office/officeart/2008/layout/HorizontalMultiLevelHierarchy"/>
    <dgm:cxn modelId="{C6B6CE55-AD50-438B-9A24-CF7A08DC0F75}" type="presParOf" srcId="{C9002BDB-F6D4-4DA4-BB04-FFDE13965DEC}" destId="{BD41535C-D536-4C7E-B250-261571D5EAE0}" srcOrd="6" destOrd="0" presId="urn:microsoft.com/office/officeart/2008/layout/HorizontalMultiLevelHierarchy"/>
    <dgm:cxn modelId="{88ABBA28-E86A-4F43-A174-54F339F1BA17}" type="presParOf" srcId="{BD41535C-D536-4C7E-B250-261571D5EAE0}" destId="{D1458CAF-5FE5-46E6-8408-4435B6D8C0A3}" srcOrd="0" destOrd="0" presId="urn:microsoft.com/office/officeart/2008/layout/HorizontalMultiLevelHierarchy"/>
    <dgm:cxn modelId="{DFF1CAEA-091C-46B9-AF9D-CD57BB9595D9}" type="presParOf" srcId="{C9002BDB-F6D4-4DA4-BB04-FFDE13965DEC}" destId="{142525E9-24A7-4AB8-9480-061CF1046987}" srcOrd="7" destOrd="0" presId="urn:microsoft.com/office/officeart/2008/layout/HorizontalMultiLevelHierarchy"/>
    <dgm:cxn modelId="{DDCDA642-7AE4-4F24-A1D7-95DDBC93DA13}" type="presParOf" srcId="{142525E9-24A7-4AB8-9480-061CF1046987}" destId="{C47E76A2-5EC5-4808-8709-4B5AE7932744}" srcOrd="0" destOrd="0" presId="urn:microsoft.com/office/officeart/2008/layout/HorizontalMultiLevelHierarchy"/>
    <dgm:cxn modelId="{55230B87-ED14-485D-9E7A-0DC535449091}" type="presParOf" srcId="{142525E9-24A7-4AB8-9480-061CF1046987}" destId="{D7829298-8435-4CD4-B6E9-440317A3E67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795AA1-29F1-42C3-B0DA-F4331CB58D16}">
      <dsp:nvSpPr>
        <dsp:cNvPr id="0" name=""/>
        <dsp:cNvSpPr/>
      </dsp:nvSpPr>
      <dsp:spPr>
        <a:xfrm>
          <a:off x="0" y="0"/>
          <a:ext cx="2428051" cy="14568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bliqueBottomRight" zoom="91000"/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Bookman Old Style" pitchFamily="18" charset="0"/>
            </a:rPr>
            <a:t>  </a:t>
          </a:r>
          <a:r>
            <a:rPr lang="ru-RU" sz="2400" kern="1200" dirty="0" smtClean="0">
              <a:latin typeface="Bookman Old Style" pitchFamily="18" charset="0"/>
              <a:cs typeface="Times New Roman" pitchFamily="18" charset="0"/>
            </a:rPr>
            <a:t>Социальные волонтёры</a:t>
          </a:r>
          <a:endParaRPr lang="ru-RU" sz="2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0" y="0"/>
        <a:ext cx="2428051" cy="1456831"/>
      </dsp:txXfrm>
    </dsp:sp>
    <dsp:sp modelId="{4E7C8D9F-81B5-4AA5-B7C4-77B4BFC12346}">
      <dsp:nvSpPr>
        <dsp:cNvPr id="0" name=""/>
        <dsp:cNvSpPr/>
      </dsp:nvSpPr>
      <dsp:spPr>
        <a:xfrm>
          <a:off x="2895602" y="649"/>
          <a:ext cx="2428051" cy="14568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bliqueBottomRight" zoom="91000"/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man Old Style" pitchFamily="18" charset="0"/>
              <a:cs typeface="Times New Roman" pitchFamily="18" charset="0"/>
            </a:rPr>
            <a:t>Событийные волонтёры </a:t>
          </a:r>
          <a:endParaRPr lang="ru-RU" sz="2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2895602" y="649"/>
        <a:ext cx="2428051" cy="1456831"/>
      </dsp:txXfrm>
    </dsp:sp>
    <dsp:sp modelId="{7241B238-8C10-4228-831B-F34ED7BC302F}">
      <dsp:nvSpPr>
        <dsp:cNvPr id="0" name=""/>
        <dsp:cNvSpPr/>
      </dsp:nvSpPr>
      <dsp:spPr>
        <a:xfrm>
          <a:off x="5566459" y="649"/>
          <a:ext cx="2428051" cy="14568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bliqueBottomRight" zoom="91000"/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itchFamily="18" charset="0"/>
              <a:cs typeface="Times New Roman" pitchFamily="18" charset="0"/>
            </a:rPr>
            <a:t>Волонтёры патриотического направления</a:t>
          </a:r>
          <a:endParaRPr lang="ru-RU" sz="20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5566459" y="649"/>
        <a:ext cx="2428051" cy="1456831"/>
      </dsp:txXfrm>
    </dsp:sp>
    <dsp:sp modelId="{BECBB51D-2F1C-4C29-9ED1-4FA329D01E04}">
      <dsp:nvSpPr>
        <dsp:cNvPr id="0" name=""/>
        <dsp:cNvSpPr/>
      </dsp:nvSpPr>
      <dsp:spPr>
        <a:xfrm>
          <a:off x="224745" y="1700285"/>
          <a:ext cx="2428051" cy="14568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bliqueBottomRight" zoom="91000"/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itchFamily="18" charset="0"/>
              <a:cs typeface="Times New Roman" pitchFamily="18" charset="0"/>
            </a:rPr>
            <a:t>Волонтёры экологического направления</a:t>
          </a:r>
          <a:endParaRPr lang="ru-RU" sz="20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224745" y="1700285"/>
        <a:ext cx="2428051" cy="1456831"/>
      </dsp:txXfrm>
    </dsp:sp>
    <dsp:sp modelId="{D4F7DF71-3B2D-4CFC-99D1-8FF6D96D2611}">
      <dsp:nvSpPr>
        <dsp:cNvPr id="0" name=""/>
        <dsp:cNvSpPr/>
      </dsp:nvSpPr>
      <dsp:spPr>
        <a:xfrm>
          <a:off x="2895602" y="1700285"/>
          <a:ext cx="2428051" cy="14568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bliqueBottomRight" zoom="91000"/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man Old Style" pitchFamily="18" charset="0"/>
              <a:cs typeface="Times New Roman" pitchFamily="18" charset="0"/>
            </a:rPr>
            <a:t>Волонтёры Культуры</a:t>
          </a:r>
          <a:endParaRPr lang="ru-RU" sz="2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2895602" y="1700285"/>
        <a:ext cx="2428051" cy="1456831"/>
      </dsp:txXfrm>
    </dsp:sp>
    <dsp:sp modelId="{7A03D3DF-1DF3-4912-B6C5-BBA38A8F3195}">
      <dsp:nvSpPr>
        <dsp:cNvPr id="0" name=""/>
        <dsp:cNvSpPr/>
      </dsp:nvSpPr>
      <dsp:spPr>
        <a:xfrm>
          <a:off x="5566459" y="1700285"/>
          <a:ext cx="2428051" cy="14568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bliqueBottomRight" zoom="91000"/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man Old Style" pitchFamily="18" charset="0"/>
              <a:cs typeface="Times New Roman" pitchFamily="18" charset="0"/>
            </a:rPr>
            <a:t>Волонтёры Медики</a:t>
          </a:r>
          <a:endParaRPr lang="ru-RU" sz="2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5566459" y="1700285"/>
        <a:ext cx="2428051" cy="1456831"/>
      </dsp:txXfrm>
    </dsp:sp>
    <dsp:sp modelId="{685593C2-B32E-44AE-819A-FAE7DF0EB172}">
      <dsp:nvSpPr>
        <dsp:cNvPr id="0" name=""/>
        <dsp:cNvSpPr/>
      </dsp:nvSpPr>
      <dsp:spPr>
        <a:xfrm>
          <a:off x="1560173" y="3399922"/>
          <a:ext cx="2428051" cy="14568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bliqueBottomRight" zoom="91000"/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itchFamily="18" charset="0"/>
              <a:cs typeface="Times New Roman" pitchFamily="18" charset="0"/>
            </a:rPr>
            <a:t>Волонтёры профилактического направления</a:t>
          </a:r>
          <a:endParaRPr lang="ru-RU" sz="20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1560173" y="3399922"/>
        <a:ext cx="2428051" cy="1456831"/>
      </dsp:txXfrm>
    </dsp:sp>
    <dsp:sp modelId="{CB12C7E4-9FA9-4DDD-B9FD-C5F3C8D05E43}">
      <dsp:nvSpPr>
        <dsp:cNvPr id="0" name=""/>
        <dsp:cNvSpPr/>
      </dsp:nvSpPr>
      <dsp:spPr>
        <a:xfrm>
          <a:off x="4231030" y="3399922"/>
          <a:ext cx="2428051" cy="14568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bliqueBottomRight" zoom="91000"/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man Old Style" pitchFamily="18" charset="0"/>
              <a:cs typeface="Times New Roman" pitchFamily="18" charset="0"/>
            </a:rPr>
            <a:t>Серебряное </a:t>
          </a:r>
          <a:r>
            <a:rPr lang="ru-RU" sz="2400" kern="1200" dirty="0" err="1" smtClean="0">
              <a:latin typeface="Bookman Old Style" pitchFamily="18" charset="0"/>
              <a:cs typeface="Times New Roman" pitchFamily="18" charset="0"/>
            </a:rPr>
            <a:t>волонтёрство</a:t>
          </a:r>
          <a:endParaRPr lang="ru-RU" sz="2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4231030" y="3399922"/>
        <a:ext cx="2428051" cy="14568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77D0-F1BE-483C-AA10-D5BCC63E1944}">
      <dsp:nvSpPr>
        <dsp:cNvPr id="0" name=""/>
        <dsp:cNvSpPr/>
      </dsp:nvSpPr>
      <dsp:spPr>
        <a:xfrm>
          <a:off x="3025082" y="2088239"/>
          <a:ext cx="2822959" cy="20929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rPr>
            <a:t>27 </a:t>
          </a:r>
          <a:r>
            <a:rPr lang="ru-RU" sz="1600" b="1" kern="1200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rPr>
            <a:t>добровольческих организаций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rPr>
            <a:t>674 волонтёра</a:t>
          </a:r>
          <a:endParaRPr lang="ru-RU" sz="2000" b="1" kern="1200" dirty="0">
            <a:solidFill>
              <a:schemeClr val="accent1">
                <a:lumMod val="75000"/>
              </a:schemeClr>
            </a:solidFill>
            <a:latin typeface="Bookman Old Style" pitchFamily="18" charset="0"/>
          </a:endParaRPr>
        </a:p>
      </dsp:txBody>
      <dsp:txXfrm>
        <a:off x="3438495" y="2394741"/>
        <a:ext cx="1996133" cy="1479923"/>
      </dsp:txXfrm>
    </dsp:sp>
    <dsp:sp modelId="{1265C8B9-F416-4C29-A0A3-FE0B7DC7D848}">
      <dsp:nvSpPr>
        <dsp:cNvPr id="0" name=""/>
        <dsp:cNvSpPr/>
      </dsp:nvSpPr>
      <dsp:spPr>
        <a:xfrm rot="16230447">
          <a:off x="4237529" y="1860797"/>
          <a:ext cx="420325" cy="34619"/>
        </a:xfrm>
        <a:custGeom>
          <a:avLst/>
          <a:gdLst/>
          <a:ahLst/>
          <a:cxnLst/>
          <a:rect l="0" t="0" r="0" b="0"/>
          <a:pathLst>
            <a:path>
              <a:moveTo>
                <a:pt x="0" y="17309"/>
              </a:moveTo>
              <a:lnTo>
                <a:pt x="420325" y="173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437183" y="1867599"/>
        <a:ext cx="21016" cy="21016"/>
      </dsp:txXfrm>
    </dsp:sp>
    <dsp:sp modelId="{30C383EC-5EA2-4D4C-8285-DA41E2EAF11D}">
      <dsp:nvSpPr>
        <dsp:cNvPr id="0" name=""/>
        <dsp:cNvSpPr/>
      </dsp:nvSpPr>
      <dsp:spPr>
        <a:xfrm>
          <a:off x="2201737" y="0"/>
          <a:ext cx="4510404" cy="16679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rPr>
            <a:t>19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rPr>
            <a:t>на базе образовательных организаций </a:t>
          </a:r>
          <a:endParaRPr lang="ru-RU" sz="2000" b="1" kern="1200" dirty="0">
            <a:solidFill>
              <a:schemeClr val="accent1">
                <a:lumMod val="75000"/>
              </a:schemeClr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2862270" y="244267"/>
        <a:ext cx="3189338" cy="1179423"/>
      </dsp:txXfrm>
    </dsp:sp>
    <dsp:sp modelId="{A0995BB1-FC15-4B80-BF64-D19CD886ED6F}">
      <dsp:nvSpPr>
        <dsp:cNvPr id="0" name=""/>
        <dsp:cNvSpPr/>
      </dsp:nvSpPr>
      <dsp:spPr>
        <a:xfrm rot="21574339">
          <a:off x="5847964" y="3105195"/>
          <a:ext cx="445494" cy="34619"/>
        </a:xfrm>
        <a:custGeom>
          <a:avLst/>
          <a:gdLst/>
          <a:ahLst/>
          <a:cxnLst/>
          <a:rect l="0" t="0" r="0" b="0"/>
          <a:pathLst>
            <a:path>
              <a:moveTo>
                <a:pt x="0" y="17309"/>
              </a:moveTo>
              <a:lnTo>
                <a:pt x="445494" y="173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59573" y="3111367"/>
        <a:ext cx="22274" cy="22274"/>
      </dsp:txXfrm>
    </dsp:sp>
    <dsp:sp modelId="{2B985527-345B-4F97-A530-4CFCD3EC35E5}">
      <dsp:nvSpPr>
        <dsp:cNvPr id="0" name=""/>
        <dsp:cNvSpPr/>
      </dsp:nvSpPr>
      <dsp:spPr>
        <a:xfrm>
          <a:off x="6293381" y="2200869"/>
          <a:ext cx="2563602" cy="18208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rPr>
            <a:t>1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rPr>
            <a:t>ГАУ</a:t>
          </a:r>
          <a:r>
            <a:rPr lang="ru-RU" sz="2400" b="1" kern="1200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rPr>
            <a:t> </a:t>
          </a: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rPr>
            <a:t>КЦСОН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rPr>
            <a:t>1</a:t>
          </a:r>
          <a:endParaRPr lang="ru-RU" sz="2400" b="1" kern="1200" dirty="0" smtClean="0">
            <a:solidFill>
              <a:schemeClr val="accent1">
                <a:lumMod val="75000"/>
              </a:schemeClr>
            </a:solidFill>
            <a:latin typeface="Bookman Old Style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rPr>
            <a:t>МФЦ</a:t>
          </a:r>
          <a:r>
            <a:rPr lang="ru-RU" sz="2400" b="1" kern="1200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rPr>
            <a:t>    </a:t>
          </a:r>
          <a:endParaRPr lang="ru-RU" sz="2400" b="1" kern="1200" dirty="0">
            <a:solidFill>
              <a:schemeClr val="accent1">
                <a:lumMod val="75000"/>
              </a:schemeClr>
            </a:solidFill>
            <a:latin typeface="Bookman Old Style" pitchFamily="18" charset="0"/>
          </a:endParaRPr>
        </a:p>
      </dsp:txBody>
      <dsp:txXfrm>
        <a:off x="6668812" y="2467521"/>
        <a:ext cx="1812740" cy="1287507"/>
      </dsp:txXfrm>
    </dsp:sp>
    <dsp:sp modelId="{E728ABE0-DE15-4E54-956F-3BE435E32BFA}">
      <dsp:nvSpPr>
        <dsp:cNvPr id="0" name=""/>
        <dsp:cNvSpPr/>
      </dsp:nvSpPr>
      <dsp:spPr>
        <a:xfrm rot="5388882">
          <a:off x="4268217" y="4336139"/>
          <a:ext cx="344573" cy="34619"/>
        </a:xfrm>
        <a:custGeom>
          <a:avLst/>
          <a:gdLst/>
          <a:ahLst/>
          <a:cxnLst/>
          <a:rect l="0" t="0" r="0" b="0"/>
          <a:pathLst>
            <a:path>
              <a:moveTo>
                <a:pt x="0" y="17309"/>
              </a:moveTo>
              <a:lnTo>
                <a:pt x="344573" y="173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431889" y="4344835"/>
        <a:ext cx="17228" cy="17228"/>
      </dsp:txXfrm>
    </dsp:sp>
    <dsp:sp modelId="{0E131D55-5BF4-4AB3-B5AC-47A89EE2B981}">
      <dsp:nvSpPr>
        <dsp:cNvPr id="0" name=""/>
        <dsp:cNvSpPr/>
      </dsp:nvSpPr>
      <dsp:spPr>
        <a:xfrm>
          <a:off x="2103173" y="4525735"/>
          <a:ext cx="4680975" cy="160823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rPr>
            <a:t>1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rPr>
            <a:t>на базе учреждений культуры   </a:t>
          </a:r>
          <a:endParaRPr lang="ru-RU" sz="2000" b="1" kern="1200" dirty="0">
            <a:solidFill>
              <a:schemeClr val="accent1">
                <a:lumMod val="75000"/>
              </a:schemeClr>
            </a:solidFill>
            <a:latin typeface="Bookman Old Style" pitchFamily="18" charset="0"/>
          </a:endParaRPr>
        </a:p>
      </dsp:txBody>
      <dsp:txXfrm>
        <a:off x="2788686" y="4761255"/>
        <a:ext cx="3309949" cy="1137192"/>
      </dsp:txXfrm>
    </dsp:sp>
    <dsp:sp modelId="{2A29A7FF-4C1D-43DD-B5B2-FAA29B4B70A4}">
      <dsp:nvSpPr>
        <dsp:cNvPr id="0" name=""/>
        <dsp:cNvSpPr/>
      </dsp:nvSpPr>
      <dsp:spPr>
        <a:xfrm rot="10782219">
          <a:off x="2752069" y="3125399"/>
          <a:ext cx="273049" cy="34619"/>
        </a:xfrm>
        <a:custGeom>
          <a:avLst/>
          <a:gdLst/>
          <a:ahLst/>
          <a:cxnLst/>
          <a:rect l="0" t="0" r="0" b="0"/>
          <a:pathLst>
            <a:path>
              <a:moveTo>
                <a:pt x="0" y="17309"/>
              </a:moveTo>
              <a:lnTo>
                <a:pt x="273049" y="173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881767" y="3135883"/>
        <a:ext cx="13652" cy="13652"/>
      </dsp:txXfrm>
    </dsp:sp>
    <dsp:sp modelId="{6EE816E6-2F1E-4BB2-BC9C-8FEE2C5EB841}">
      <dsp:nvSpPr>
        <dsp:cNvPr id="0" name=""/>
        <dsp:cNvSpPr/>
      </dsp:nvSpPr>
      <dsp:spPr>
        <a:xfrm>
          <a:off x="127820" y="2149477"/>
          <a:ext cx="2624280" cy="200145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rPr>
            <a:t>1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rPr>
            <a:t>ГБУЗ</a:t>
          </a:r>
          <a:r>
            <a:rPr lang="ru-RU" sz="1800" b="1" kern="1200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rPr>
            <a:t> «</a:t>
          </a:r>
          <a:r>
            <a:rPr lang="ru-RU" sz="1600" b="1" kern="1200" dirty="0" err="1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rPr>
            <a:t>ГрачёвскаяРБ</a:t>
          </a:r>
          <a:r>
            <a:rPr lang="ru-RU" sz="1800" b="1" kern="1200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rPr>
            <a:t>» </a:t>
          </a:r>
          <a:endParaRPr lang="ru-RU" sz="1600" b="1" kern="1200" dirty="0">
            <a:solidFill>
              <a:schemeClr val="accent1">
                <a:lumMod val="75000"/>
              </a:schemeClr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512137" y="2442583"/>
        <a:ext cx="1855646" cy="14152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1535C-D536-4C7E-B250-261571D5EAE0}">
      <dsp:nvSpPr>
        <dsp:cNvPr id="0" name=""/>
        <dsp:cNvSpPr/>
      </dsp:nvSpPr>
      <dsp:spPr>
        <a:xfrm>
          <a:off x="1602194" y="2916324"/>
          <a:ext cx="726981" cy="22353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3490" y="0"/>
              </a:lnTo>
              <a:lnTo>
                <a:pt x="363490" y="2235306"/>
              </a:lnTo>
              <a:lnTo>
                <a:pt x="726981" y="22353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1906921" y="3975213"/>
        <a:ext cx="117527" cy="117527"/>
      </dsp:txXfrm>
    </dsp:sp>
    <dsp:sp modelId="{160967B5-E5D8-422D-B614-9A8BA41E62E3}">
      <dsp:nvSpPr>
        <dsp:cNvPr id="0" name=""/>
        <dsp:cNvSpPr/>
      </dsp:nvSpPr>
      <dsp:spPr>
        <a:xfrm>
          <a:off x="1602194" y="2916324"/>
          <a:ext cx="726981" cy="9562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3490" y="0"/>
              </a:lnTo>
              <a:lnTo>
                <a:pt x="363490" y="956262"/>
              </a:lnTo>
              <a:lnTo>
                <a:pt x="726981" y="9562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35654" y="3364424"/>
        <a:ext cx="60061" cy="60061"/>
      </dsp:txXfrm>
    </dsp:sp>
    <dsp:sp modelId="{1ED1B282-99B3-48A7-A561-739EEE6EA46C}">
      <dsp:nvSpPr>
        <dsp:cNvPr id="0" name=""/>
        <dsp:cNvSpPr/>
      </dsp:nvSpPr>
      <dsp:spPr>
        <a:xfrm>
          <a:off x="1602194" y="2432432"/>
          <a:ext cx="726981" cy="483891"/>
        </a:xfrm>
        <a:custGeom>
          <a:avLst/>
          <a:gdLst/>
          <a:ahLst/>
          <a:cxnLst/>
          <a:rect l="0" t="0" r="0" b="0"/>
          <a:pathLst>
            <a:path>
              <a:moveTo>
                <a:pt x="0" y="483891"/>
              </a:moveTo>
              <a:lnTo>
                <a:pt x="363490" y="483891"/>
              </a:lnTo>
              <a:lnTo>
                <a:pt x="363490" y="0"/>
              </a:lnTo>
              <a:lnTo>
                <a:pt x="72698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43852" y="2652545"/>
        <a:ext cx="43664" cy="43664"/>
      </dsp:txXfrm>
    </dsp:sp>
    <dsp:sp modelId="{8F8EDDC3-DF3E-48BE-B5E4-11F655C233B7}">
      <dsp:nvSpPr>
        <dsp:cNvPr id="0" name=""/>
        <dsp:cNvSpPr/>
      </dsp:nvSpPr>
      <dsp:spPr>
        <a:xfrm>
          <a:off x="1602194" y="872647"/>
          <a:ext cx="726981" cy="2043676"/>
        </a:xfrm>
        <a:custGeom>
          <a:avLst/>
          <a:gdLst/>
          <a:ahLst/>
          <a:cxnLst/>
          <a:rect l="0" t="0" r="0" b="0"/>
          <a:pathLst>
            <a:path>
              <a:moveTo>
                <a:pt x="0" y="2043676"/>
              </a:moveTo>
              <a:lnTo>
                <a:pt x="363490" y="2043676"/>
              </a:lnTo>
              <a:lnTo>
                <a:pt x="363490" y="0"/>
              </a:lnTo>
              <a:lnTo>
                <a:pt x="72698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911457" y="1840257"/>
        <a:ext cx="108456" cy="108456"/>
      </dsp:txXfrm>
    </dsp:sp>
    <dsp:sp modelId="{9DFD8406-E324-4D5E-8399-0524B7B7BD6F}">
      <dsp:nvSpPr>
        <dsp:cNvPr id="0" name=""/>
        <dsp:cNvSpPr/>
      </dsp:nvSpPr>
      <dsp:spPr>
        <a:xfrm rot="16200000">
          <a:off x="-1874896" y="2355556"/>
          <a:ext cx="5832648" cy="11215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man Old Style" pitchFamily="18" charset="0"/>
            </a:rPr>
            <a:t>Информационное обеспечение</a:t>
          </a:r>
          <a:endParaRPr lang="ru-RU" sz="2400" kern="1200" dirty="0">
            <a:latin typeface="Bookman Old Style" pitchFamily="18" charset="0"/>
          </a:endParaRPr>
        </a:p>
      </dsp:txBody>
      <dsp:txXfrm>
        <a:off x="-1874896" y="2355556"/>
        <a:ext cx="5832648" cy="1121534"/>
      </dsp:txXfrm>
    </dsp:sp>
    <dsp:sp modelId="{2986C633-835A-4067-AA09-6864D0A7E029}">
      <dsp:nvSpPr>
        <dsp:cNvPr id="0" name=""/>
        <dsp:cNvSpPr/>
      </dsp:nvSpPr>
      <dsp:spPr>
        <a:xfrm>
          <a:off x="2329175" y="216020"/>
          <a:ext cx="4751004" cy="13132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itchFamily="18" charset="0"/>
            </a:rPr>
            <a:t>Сайт МО Грачёвский район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itchFamily="18" charset="0"/>
            </a:rPr>
            <a:t>Сайт МАУ ДО ЦРТДЮ</a:t>
          </a:r>
          <a:endParaRPr lang="ru-RU" sz="2000" kern="1200" dirty="0">
            <a:latin typeface="Bookman Old Style" pitchFamily="18" charset="0"/>
          </a:endParaRPr>
        </a:p>
      </dsp:txBody>
      <dsp:txXfrm>
        <a:off x="2329175" y="216020"/>
        <a:ext cx="4751004" cy="1313253"/>
      </dsp:txXfrm>
    </dsp:sp>
    <dsp:sp modelId="{B6BAC79B-83E9-4569-9429-F091F97FBC0D}">
      <dsp:nvSpPr>
        <dsp:cNvPr id="0" name=""/>
        <dsp:cNvSpPr/>
      </dsp:nvSpPr>
      <dsp:spPr>
        <a:xfrm>
          <a:off x="2329175" y="1806325"/>
          <a:ext cx="4704222" cy="12522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man Old Style" pitchFamily="18" charset="0"/>
            </a:rPr>
            <a:t>Социальные сети</a:t>
          </a:r>
          <a:endParaRPr lang="ru-RU" sz="2400" kern="1200" dirty="0">
            <a:latin typeface="Bookman Old Style" pitchFamily="18" charset="0"/>
          </a:endParaRPr>
        </a:p>
      </dsp:txBody>
      <dsp:txXfrm>
        <a:off x="2329175" y="1806325"/>
        <a:ext cx="4704222" cy="1252214"/>
      </dsp:txXfrm>
    </dsp:sp>
    <dsp:sp modelId="{49782369-C5BD-4530-91C3-D816B6B222E7}">
      <dsp:nvSpPr>
        <dsp:cNvPr id="0" name=""/>
        <dsp:cNvSpPr/>
      </dsp:nvSpPr>
      <dsp:spPr>
        <a:xfrm>
          <a:off x="2329175" y="3335590"/>
          <a:ext cx="4751004" cy="10739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man Old Style" pitchFamily="18" charset="0"/>
            </a:rPr>
            <a:t>Газета «Призыв»</a:t>
          </a:r>
          <a:endParaRPr lang="ru-RU" sz="2400" kern="1200" dirty="0">
            <a:latin typeface="Bookman Old Style" pitchFamily="18" charset="0"/>
          </a:endParaRPr>
        </a:p>
      </dsp:txBody>
      <dsp:txXfrm>
        <a:off x="2329175" y="3335590"/>
        <a:ext cx="4751004" cy="1073992"/>
      </dsp:txXfrm>
    </dsp:sp>
    <dsp:sp modelId="{C47E76A2-5EC5-4808-8709-4B5AE7932744}">
      <dsp:nvSpPr>
        <dsp:cNvPr id="0" name=""/>
        <dsp:cNvSpPr/>
      </dsp:nvSpPr>
      <dsp:spPr>
        <a:xfrm>
          <a:off x="2329175" y="4686634"/>
          <a:ext cx="4751004" cy="9299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baseline="0" dirty="0" smtClean="0">
              <a:latin typeface="Bookman Old Style" pitchFamily="18" charset="0"/>
            </a:rPr>
            <a:t>Баннер</a:t>
          </a:r>
          <a:endParaRPr lang="ru-RU" sz="2400" kern="1200" baseline="0" dirty="0">
            <a:latin typeface="Bookman Old Style" pitchFamily="18" charset="0"/>
          </a:endParaRPr>
        </a:p>
      </dsp:txBody>
      <dsp:txXfrm>
        <a:off x="2329175" y="4686634"/>
        <a:ext cx="4751004" cy="9299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F17CB-D8D2-48F7-94D0-03DC1F75DBA5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F0EA1-E1CF-469C-BC73-C45D50774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934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F0EA1-E1CF-469C-BC73-C45D50774FF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05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972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28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06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27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29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1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58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243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57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27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47000">
              <a:schemeClr val="accent2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3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m.vk.com/public103648696" TargetMode="External"/><Relationship Id="rId2" Type="http://schemas.openxmlformats.org/officeDocument/2006/relationships/hyperlink" Target="http://grachzentr.esy.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stagram.com/romashkina6291?utm_medium=copy_link" TargetMode="External"/><Relationship Id="rId5" Type="http://schemas.openxmlformats.org/officeDocument/2006/relationships/hyperlink" Target="https://vk.com/id611053665" TargetMode="External"/><Relationship Id="rId4" Type="http://schemas.openxmlformats.org/officeDocument/2006/relationships/hyperlink" Target="http://www.&#1075;&#1088;&#1072;&#1095;&#1077;&#1074;&#1089;&#1082;&#1080;&#1081;-&#1088;&#1072;&#1081;&#1086;&#1085;.&#1088;&#1092;/index.php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3" y="332657"/>
            <a:ext cx="8208912" cy="792087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Bookman Old Style" pitchFamily="18" charset="0"/>
                <a:cs typeface="Times New Roman" pitchFamily="18" charset="0"/>
              </a:rPr>
            </a:br>
            <a:r>
              <a:rPr lang="ru-RU" sz="2800" dirty="0" smtClean="0"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Bookman Old Style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Муниципальное образование  Грачёвский район Оренбургской области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27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</a:br>
            <a:endParaRPr lang="ru-RU" sz="28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4581128"/>
            <a:ext cx="7056784" cy="1944216"/>
          </a:xfrm>
        </p:spPr>
        <p:txBody>
          <a:bodyPr>
            <a:normAutofit/>
          </a:bodyPr>
          <a:lstStyle/>
          <a:p>
            <a:pPr algn="just"/>
            <a:endParaRPr lang="ru-RU" sz="2800" dirty="0" smtClean="0"/>
          </a:p>
          <a:p>
            <a:pPr algn="l"/>
            <a:r>
              <a:rPr lang="ru-RU" sz="2800" dirty="0" smtClean="0"/>
              <a:t>                          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Руководитель:  </a:t>
            </a:r>
          </a:p>
          <a:p>
            <a:pPr algn="l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                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Ирина 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Алексеевна   Ромашкина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grachzentr.esy.es/wp-content/uploads/2020/11/%D0%91%D0%B5%D0%B7-%D0%BD%D0%B0%D0%B7%D0%B2%D0%B0%D0%BD%D0%B8%D1%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76125"/>
            <a:ext cx="6703248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Desktop\уч.год 2021-2022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05064"/>
            <a:ext cx="2160240" cy="2552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85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06613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Акции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«Согрей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теплом души своей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»,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«Ветераны на связи», «Сирень Победы»,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«Георгиевская ленточка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», «День неизвестного солдата», «День Героев Отечества»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4" name="Picture 77" descr="C:\Users\1\Desktop\Фото\9 мая\IMG_20210507_1632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007" y="4005064"/>
            <a:ext cx="3024336" cy="2470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9" descr="C:\Users\1\Desktop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9" y="4005064"/>
            <a:ext cx="2699792" cy="2699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1\Desktop\Рисун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05064"/>
            <a:ext cx="3043766" cy="2627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уч.год 2021-2022\Ресурсный Центр\фото\Фото\День Героев Отечества\День героев Отечества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6" y="1700809"/>
            <a:ext cx="3242500" cy="2162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\Desktop\уч.год 2021-2022\Ресурсный Центр\фото\Фото\День неизвестного солдата\IMG_62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19721"/>
            <a:ext cx="3032262" cy="2143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1\Desktop\Дубков Констатин Дмитриевич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2" y="1757516"/>
            <a:ext cx="2830307" cy="2089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5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18451" cy="673868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6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6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6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6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+mn-ea"/>
                <a:cs typeface="Times New Roman" pitchFamily="18" charset="0"/>
              </a:rPr>
              <a:t>Акции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+mn-ea"/>
                <a:cs typeface="Times New Roman" pitchFamily="18" charset="0"/>
              </a:rPr>
              <a:t> </a:t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+mn-ea"/>
                <a:cs typeface="Times New Roman" pitchFamily="18" charset="0"/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+mn-ea"/>
                <a:cs typeface="Times New Roman" pitchFamily="18" charset="0"/>
              </a:rPr>
              <a:t>«Свеча Памяти, «Окна Победы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+mn-ea"/>
                <a:cs typeface="Times New Roman" pitchFamily="18" charset="0"/>
              </a:rPr>
              <a:t>», «Венок Памяти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+mn-ea"/>
                <a:cs typeface="Times New Roman" pitchFamily="18" charset="0"/>
              </a:rPr>
              <a:t>», </a:t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+mn-ea"/>
                <a:cs typeface="Times New Roman" pitchFamily="18" charset="0"/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+mn-ea"/>
                <a:cs typeface="Times New Roman" pitchFamily="18" charset="0"/>
              </a:rPr>
              <a:t>«Блокадный хлеб»</a:t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+mn-ea"/>
                <a:cs typeface="Times New Roman" pitchFamily="18" charset="0"/>
              </a:rPr>
            </a:b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+mn-ea"/>
                <a:cs typeface="Times New Roman" pitchFamily="18" charset="0"/>
              </a:rPr>
              <a:t/>
            </a:r>
            <a:br>
              <a:rPr lang="ru-RU" sz="22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+mn-ea"/>
                <a:cs typeface="Times New Roman" pitchFamily="18" charset="0"/>
              </a:rPr>
            </a:b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Users\1\Desktop\Фото\9 мая\iPlluvciUn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84103"/>
            <a:ext cx="2592288" cy="2395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1\Desktop\Фото\9 мая\8562M6qY1D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18476"/>
            <a:ext cx="2193714" cy="2991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1\Desktop\Фото\9 мая\VHoGxo1WTa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76874"/>
            <a:ext cx="2252174" cy="3002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1\Desktop\Фото\9 мая\LSD9-t_tZ4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098" y="4223944"/>
            <a:ext cx="2989120" cy="238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1\Desktop\уч.год 2021-2022\Ресурсный Центр\фото\Фото\Свеча памяти\sQYmsm3hfv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098" y="976874"/>
            <a:ext cx="3229086" cy="3149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431" y="4223944"/>
            <a:ext cx="3019230" cy="238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52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36904" cy="504056"/>
          </a:xfrm>
        </p:spPr>
        <p:txBody>
          <a:bodyPr>
            <a:normAutofit fontScale="90000"/>
          </a:bodyPr>
          <a:lstStyle/>
          <a:p>
            <a:pPr lvl="0"/>
            <a:r>
              <a:rPr lang="ru-RU" sz="2700" dirty="0" smtClean="0">
                <a:solidFill>
                  <a:prstClr val="black"/>
                </a:solidFill>
              </a:rPr>
              <a:t/>
            </a:r>
            <a:br>
              <a:rPr lang="ru-RU" sz="2700" dirty="0" smtClean="0">
                <a:solidFill>
                  <a:prstClr val="black"/>
                </a:solidFill>
              </a:rPr>
            </a:b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Участие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в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автопробеге,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посвященном Дню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Победы </a:t>
            </a:r>
            <a:r>
              <a:rPr lang="ru-RU" sz="27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27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endParaRPr lang="ru-RU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itchFamily="2" charset="2"/>
              <a:buChar char="v"/>
            </a:pPr>
            <a:endParaRPr lang="ru-RU" sz="1600" dirty="0">
              <a:solidFill>
                <a:prstClr val="black"/>
              </a:solidFill>
            </a:endParaRPr>
          </a:p>
          <a:p>
            <a:pPr lvl="0">
              <a:buFont typeface="Wingdings" pitchFamily="2" charset="2"/>
              <a:buChar char="v"/>
            </a:pPr>
            <a:endParaRPr lang="ru-RU" sz="1600" dirty="0">
              <a:solidFill>
                <a:prstClr val="black"/>
              </a:solidFill>
            </a:endParaRPr>
          </a:p>
          <a:p>
            <a:pPr lvl="0">
              <a:buFont typeface="Wingdings" pitchFamily="2" charset="2"/>
              <a:buChar char="v"/>
            </a:pPr>
            <a:endParaRPr lang="ru-RU" sz="1600" dirty="0">
              <a:solidFill>
                <a:prstClr val="black"/>
              </a:solidFill>
            </a:endParaRPr>
          </a:p>
          <a:p>
            <a:pPr lvl="0">
              <a:buFont typeface="Wingdings" pitchFamily="2" charset="2"/>
              <a:buChar char="v"/>
            </a:pPr>
            <a:endParaRPr lang="ru-RU" sz="1600" dirty="0">
              <a:solidFill>
                <a:prstClr val="black"/>
              </a:solidFill>
            </a:endParaRPr>
          </a:p>
          <a:p>
            <a:pPr lvl="0">
              <a:buFont typeface="Wingdings" pitchFamily="2" charset="2"/>
              <a:buChar char="v"/>
            </a:pPr>
            <a:endParaRPr lang="ru-RU" sz="16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C:\Users\1\Desktop\автопроб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76" y="4089113"/>
            <a:ext cx="4639756" cy="2609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автопр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25978"/>
            <a:ext cx="4025480" cy="2587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автопрбег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088" y="764704"/>
            <a:ext cx="5760639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77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91264" cy="1008112"/>
          </a:xfrm>
        </p:spPr>
        <p:txBody>
          <a:bodyPr>
            <a:no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рганизация 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и проведение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концертной программы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«Даешь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молодёжь»,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спортивных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соревнований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endParaRPr lang="ru-RU" sz="20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7" name="Picture 5" descr="C:\Users\1\Desktop\IMG_73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93403"/>
            <a:ext cx="3565964" cy="2947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Флешмоб День Побед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171806"/>
            <a:ext cx="5224600" cy="2569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1\Desktop\Ночь музее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506" y="1412776"/>
            <a:ext cx="5201014" cy="2625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1\Desktop\турнир на призы глав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02335"/>
            <a:ext cx="3675544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8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06090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6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6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6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6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6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6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ea typeface="+mn-ea"/>
                <a:cs typeface="Times New Roman" pitchFamily="18" charset="0"/>
              </a:rPr>
              <a:t>Участие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ea typeface="+mn-ea"/>
                <a:cs typeface="Times New Roman" pitchFamily="18" charset="0"/>
              </a:rPr>
              <a:t>во Всероссийской патриотической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ea typeface="+mn-ea"/>
                <a:cs typeface="Times New Roman" pitchFamily="18" charset="0"/>
              </a:rPr>
              <a:t>акции</a:t>
            </a:r>
            <a:b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ea typeface="+mn-ea"/>
                <a:cs typeface="Times New Roman" pitchFamily="18" charset="0"/>
              </a:rPr>
            </a:b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ea typeface="+mn-ea"/>
                <a:cs typeface="Times New Roman" pitchFamily="18" charset="0"/>
              </a:rPr>
              <a:t>«Снежный десант РСО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ea typeface="+mn-ea"/>
                <a:cs typeface="Times New Roman" pitchFamily="18" charset="0"/>
              </a:rPr>
              <a:t>»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ea typeface="+mn-ea"/>
                <a:cs typeface="Times New Roman" pitchFamily="18" charset="0"/>
              </a:rPr>
              <a:t/>
            </a:r>
            <a:br>
              <a:rPr lang="ru-RU" sz="2200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ea typeface="+mn-ea"/>
                <a:cs typeface="Times New Roman" pitchFamily="18" charset="0"/>
              </a:rPr>
            </a:b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3074" name="Picture 2" descr="C:\Users\1\Desktop\уч.год 2021-2022\Ресурсный Центр\фото\Фото\Снежный десант\jinsvhS5dM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08" y="1044052"/>
            <a:ext cx="7561008" cy="503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21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63408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Волонтёры Конституции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1\Desktop\IMG_20200616_15315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29" y="867426"/>
            <a:ext cx="4036320" cy="28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IMG_20200617_1521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47746"/>
            <a:ext cx="3888432" cy="311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1\Desktop\Обучение волонтеров Конституци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6" y="3769112"/>
            <a:ext cx="4274380" cy="297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1\Desktop\IMG_20200702_1811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78927"/>
            <a:ext cx="4731533" cy="268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9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Профилактические акции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Calibri"/>
                <a:cs typeface="Times New Roman" pitchFamily="18" charset="0"/>
              </a:rPr>
              <a:t>«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Calibri"/>
                <a:cs typeface="Times New Roman" pitchFamily="18" charset="0"/>
              </a:rPr>
              <a:t>Партизанская реклама», «Нет наркотикам», «Социологический опрос», «Поменяй сигарету на конфету», «Дыши легко», «Я изменю этот мир», «День борьбы с туберкулезом»</a:t>
            </a:r>
            <a:endParaRPr lang="ru-RU" sz="18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1\Desktop\IMG_20210531_114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8592"/>
            <a:ext cx="2520280" cy="17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1\Desktop\День борьбы с туберкулезо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26" y="5095617"/>
            <a:ext cx="3007461" cy="17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1\Desktop\DSC_03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0" y="4782576"/>
            <a:ext cx="3035238" cy="202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1\Desktop\IMG_20191129_1207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60129"/>
            <a:ext cx="2228111" cy="167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1\Desktop\85 летие района спортпраздник 08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9"/>
          <a:stretch/>
        </p:blipFill>
        <p:spPr bwMode="auto">
          <a:xfrm>
            <a:off x="6127380" y="1362747"/>
            <a:ext cx="2800154" cy="203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:\Фото\Акция Дыши легко\Волонтеры на День молодежи 03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t="6317" r="15547" b="9530"/>
          <a:stretch/>
        </p:blipFill>
        <p:spPr bwMode="auto">
          <a:xfrm>
            <a:off x="3153475" y="4928222"/>
            <a:ext cx="2706836" cy="190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380" y="3501008"/>
            <a:ext cx="2771358" cy="153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12976"/>
            <a:ext cx="3271673" cy="146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262" y="1483132"/>
            <a:ext cx="2995464" cy="172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06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85010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Экологические  акции 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Зарядка для жизни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», «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Космический забег»,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Неделя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здоровья</a:t>
            </a:r>
          </a:p>
        </p:txBody>
      </p:sp>
      <p:pic>
        <p:nvPicPr>
          <p:cNvPr id="7170" name="Picture 2" descr="C:\Users\1\Desktop\уч.год 2021-2022\Ресурсный Центр\фото\Фото\Зарядка для жизни\IMG_20210407_1602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833232"/>
            <a:ext cx="4012710" cy="300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\Desktop\Флэшмо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8841"/>
            <a:ext cx="4665049" cy="259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1\Desktop\IMG_13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50794"/>
            <a:ext cx="3966784" cy="297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Фото\Зарядка для жизни\IMG_59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6"/>
          <a:stretch/>
        </p:blipFill>
        <p:spPr bwMode="auto">
          <a:xfrm>
            <a:off x="4932040" y="1484784"/>
            <a:ext cx="4045136" cy="212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36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91264" cy="100811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Times New Roman"/>
              </a:rPr>
              <a:t>Акции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Times New Roman"/>
              </a:rPr>
              <a:t> 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Times New Roman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Times New Roman"/>
              </a:rPr>
              <a:t>«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Times New Roman"/>
              </a:rPr>
              <a:t>Вода России», «Чистые берега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Times New Roman"/>
              </a:rPr>
              <a:t>», «Родному селу – нашу заботу! «Живи, родник!», «Накормите птиц зимой», «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Times New Roman"/>
              </a:rPr>
              <a:t>Зелёная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Times New Roman"/>
              </a:rPr>
              <a:t>весна»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8194" name="Picture 2" descr="C:\Users\1\Desktop\IMG-e9544f6d8aa1746ef10b3f6c2b0d8bb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9559" y="4057401"/>
            <a:ext cx="3596217" cy="2697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1\Desktop\iS34iTABE1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4"/>
          <a:stretch/>
        </p:blipFill>
        <p:spPr bwMode="auto">
          <a:xfrm>
            <a:off x="254826" y="3951920"/>
            <a:ext cx="4334475" cy="2800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1\Desktop\DSC079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03" y="1340768"/>
            <a:ext cx="3552395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1\Desktop\DSC094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27" y="1362084"/>
            <a:ext cx="4226177" cy="2570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1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63408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Рекламная кампания «Пазл добра»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1\Desktop\Фото\9 мая\pZrhuCUWNj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7992888" cy="56261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05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63408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Нормативно-правовое обеспечение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435280" cy="5145435"/>
          </a:xfrm>
        </p:spPr>
        <p:txBody>
          <a:bodyPr>
            <a:normAutofit fontScale="85000" lnSpcReduction="20000"/>
          </a:bodyPr>
          <a:lstStyle/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ФЗ от 19.05.1995 №82 ФЗ «Об общественных объединениях с изменениями»;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ФЗ от 28.06.1995 №98 ФЗ «О государственной поддержке молодёжных и детских объединений»;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ФЗ от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11.08.1995 №135-ФЗ «О благотворительной деятельности и добровольчестве (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волонтёрстве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)»; 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ФЗ от 12.01.1996 №7-ФЗ «О некоммерческих организациях с изменениями»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ФЗ от 05.02.2018 №15- ФЗ «О внесении изменений в отдельные законодательные акты РФ по вопросам добровольчества (волонтёрства)»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ФЗ от 23.04. 2018 №98 -ФЗ;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Концепция развития добровольчества (волонтёрства) до 2025 г.;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План мероприятий по реализации Концепции содействию развитию добровольчества до 2025г</a:t>
            </a:r>
            <a:endParaRPr lang="ru-RU" sz="18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Постановление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администрации Грачевского района от 22.06.2018 № 352-п «О координационном совете по вопросам добровольчества (волонтерства) при главе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МО Грачевский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район Оренбургской области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»;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Постановление 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администрации муниципального образования Грачёвский район Оренбургской области от 20.03.2020 №185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п;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Устав муниципального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автономного учреждения дополнительного образования «Центр развития творчества детей и юношества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», на основании которого создан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ресурсный «Центр поддержки добровольчества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»</a:t>
            </a:r>
          </a:p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Взаимодействие с добровольческими организациями определяет «Порядок взаимодействия органов местного самоуправления с организаторами добровольческой (волонтерской) деятельности, добровольческими (волонтерскими) организациями». </a:t>
            </a:r>
            <a:endParaRPr lang="ru-RU" sz="1800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18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66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147248" cy="79208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Благотворительная акция «#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Щедрый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вторник»,</a:t>
            </a:r>
            <a:b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акция взаимопомощи  «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#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МыВместе»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1\Desktop\уч.год 2021-2022\Ресурсный Центр\фото\Фото\Щедрый вторник\20201127_10203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00629"/>
            <a:ext cx="4824536" cy="2871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1\Desktop\IMG-20201125-WA00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208067"/>
            <a:ext cx="3364079" cy="2479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1\Desktop\уч.год 2021-2022\Ресурсный Центр\фото\Фото\Акция #МыВместе\Иневатов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463" y="3791949"/>
            <a:ext cx="2520280" cy="3066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уч.год 2021-2022\Ресурсный Центр\фото\Фото\Акция #МыВместе\IMG_20201116_1453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28" y="915033"/>
            <a:ext cx="3273204" cy="3162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1\Desktop\уч.год 2021-2022\Ресурсный Центр\фото\Фото\Акция #МыВместе\IMG_20200421_12563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329" y="3861048"/>
            <a:ext cx="2814115" cy="2826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46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961" y="116632"/>
            <a:ext cx="8950740" cy="108012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Событийные акции 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Calibri"/>
                <a:cs typeface="Times New Roman" pitchFamily="18" charset="0"/>
              </a:rPr>
              <a:t>День России», «День народного единства»,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Calibri"/>
                <a:cs typeface="Times New Roman" pitchFamily="18" charset="0"/>
              </a:rPr>
              <a:t>«Волонтёры Переписи»,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Calibri"/>
                <a:cs typeface="Times New Roman" pitchFamily="18" charset="0"/>
              </a:rPr>
              <a:t>«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Calibri"/>
                <a:cs typeface="Times New Roman" pitchFamily="18" charset="0"/>
              </a:rPr>
              <a:t>Спасибо, фельдшер!»,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Calibri"/>
                <a:cs typeface="Times New Roman" pitchFamily="18" charset="0"/>
              </a:rPr>
              <a:t>«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Calibri"/>
                <a:cs typeface="Times New Roman" pitchFamily="18" charset="0"/>
              </a:rPr>
              <a:t>День Государственного флага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Calibri"/>
                <a:cs typeface="Times New Roman" pitchFamily="18" charset="0"/>
              </a:rPr>
              <a:t>РФ»</a:t>
            </a:r>
            <a:r>
              <a:rPr lang="ru-RU" sz="2000" dirty="0" smtClean="0">
                <a:latin typeface="Bookman Old Style" pitchFamily="18" charset="0"/>
                <a:ea typeface="Calibri"/>
                <a:cs typeface="Times New Roman" pitchFamily="18" charset="0"/>
              </a:rPr>
              <a:t> </a:t>
            </a:r>
            <a:endParaRPr lang="ru-RU" sz="2000" dirty="0"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1\Desktop\ф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44206"/>
            <a:ext cx="2736304" cy="1135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1\Desktop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626493"/>
            <a:ext cx="2843429" cy="3181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1\Desktop\уч.год 2021-2022\Ресурсный Центр\фото\Фото\Перепись 2021\IMG_20211108_104439_8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"/>
          <a:stretch/>
        </p:blipFill>
        <p:spPr bwMode="auto">
          <a:xfrm>
            <a:off x="85853" y="3722822"/>
            <a:ext cx="2855492" cy="3085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1\Desktop\уч.год 2021-2022\Ресурсный Центр\фото\Фото\День флаг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07988"/>
            <a:ext cx="3214697" cy="2155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516" y="4619451"/>
            <a:ext cx="2880320" cy="2188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F:\Фото\Событийное волонтерство\Волонтеры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3" y="1476424"/>
            <a:ext cx="2782917" cy="2087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1\Desktop\IMG_20210428_15234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179" y="2680774"/>
            <a:ext cx="3069364" cy="1884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74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63408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Н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ациональная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социальная программа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Бабушка и дедушка онлайн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»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1\Desktop\уч.год 2021-2022\Ресурсный Центр\фото\Фото\Бабушка и дедушка онлайн\IMG_20191121_1223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8184" y="4113891"/>
            <a:ext cx="2780607" cy="2302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1\Desktop\уч.год 2021-2022\Ресурсный Центр\фото\Фото\Бабушка и дедушка онлайн\IMG_20191121_1225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8289"/>
            <a:ext cx="3785072" cy="2512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1\Desktop\уч.год 2021-2022\Ресурсный Центр\фото\Фото\Бабушка и дедушка онлайн\IMAG06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4" y="3861048"/>
            <a:ext cx="2244142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:\Фото\Бабушка и дедушка онлайн\149080903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t="15074" r="4328" b="26418"/>
          <a:stretch/>
        </p:blipFill>
        <p:spPr bwMode="auto">
          <a:xfrm>
            <a:off x="119258" y="1193985"/>
            <a:ext cx="4515436" cy="2516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976" y="3824481"/>
            <a:ext cx="3851208" cy="2772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85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91264" cy="28803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Наши достижения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8712968" cy="612068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v"/>
            </a:pPr>
            <a:endParaRPr lang="ru-RU" sz="19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  <a:ea typeface="+mj-ea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1900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2020г.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 – региональный этап Всероссийского конкурса «Доброволец 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России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» 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- два диплома победителя.</a:t>
            </a:r>
          </a:p>
          <a:p>
            <a:pPr algn="just">
              <a:buFont typeface="Wingdings" pitchFamily="2" charset="2"/>
              <a:buChar char="v"/>
            </a:pPr>
            <a:r>
              <a:rPr lang="ru-RU" sz="1900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2020 г.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 – Общероссийская акция взаимопомощи «</a:t>
            </a:r>
            <a:r>
              <a:rPr lang="en-US" sz="19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#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МыВместе» – трое добровольцев награждены памятными медалями «За бескорыстный вклад в организацию 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Общероссийская акция взаимопомощи «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#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МыВместе».</a:t>
            </a:r>
          </a:p>
          <a:p>
            <a:pPr algn="just">
              <a:buFont typeface="Wingdings" pitchFamily="2" charset="2"/>
              <a:buChar char="v"/>
            </a:pPr>
            <a:r>
              <a:rPr lang="ru-RU" sz="1900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2017 г.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 – Областной конкурс добровольцев национальной социальной программы «Бабушка и дедушка онлайн». – Диплом победителя.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1900" dirty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  <a:cs typeface="Times New Roman" pitchFamily="18" charset="0"/>
              </a:rPr>
              <a:t>2018 г.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– 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Региональный 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конкурс «Добрый муниципалитет»  - 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Призеры конкурса,  2 место.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1900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  <a:cs typeface="Times New Roman" pitchFamily="18" charset="0"/>
              </a:rPr>
              <a:t>2020 г.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– областной конкурс команд добровольцев  «Лучшие из лучших». – Финалисты конкурса «Добро </a:t>
            </a:r>
            <a:r>
              <a:rPr lang="en-US" sz="19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ONLINE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».</a:t>
            </a:r>
            <a:endParaRPr lang="ru-RU" sz="19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1900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2020 г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.– Региональный конкурс «Доброволец Оренбуржья-2020». –Памятный знак вручен Ивановой Кристине. 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1900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2020 г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. – Региональный молодежный инклюзивный форум «Преодоление онлайн». Получен приз от спикера Ксении Комышановой – очки Виртуальной реальности.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endParaRPr lang="ru-RU" sz="19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v"/>
            </a:pPr>
            <a:r>
              <a:rPr lang="ru-RU" sz="1900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  <a:cs typeface="Times New Roman" pitchFamily="18" charset="0"/>
              </a:rPr>
              <a:t>2019 </a:t>
            </a:r>
            <a:r>
              <a:rPr lang="ru-RU" sz="1900" dirty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г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. – районный конкурс социальных проектов «Твоё время». – Диплом победителя проект волонтеров «Вожатская комната».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1900" dirty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  <a:cs typeface="Times New Roman" pitchFamily="18" charset="0"/>
              </a:rPr>
              <a:t>2020 г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. – районный конкурс социальных проектов «Твоё время». – Диплом победителя проект волонтеров «Велопарковка».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1900" dirty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  <a:cs typeface="Times New Roman" pitchFamily="18" charset="0"/>
              </a:rPr>
              <a:t>2021 г.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– районный конкурс социальных проектов «Твоё время». – Диплом победителя проект волонтеров «Мы помним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»</a:t>
            </a:r>
            <a:endParaRPr lang="ru-RU" sz="19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  <a:ea typeface="+mj-ea"/>
              <a:cs typeface="Times New Roman" pitchFamily="18" charset="0"/>
            </a:endParaRPr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0723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47248" cy="504056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«Лучшие из лучших»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5122" name="Picture 2" descr="F:\Фото\Лучшие из лучших\u7_kN9xeyc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" b="3766"/>
          <a:stretch/>
        </p:blipFill>
        <p:spPr bwMode="auto">
          <a:xfrm>
            <a:off x="-252536" y="908720"/>
            <a:ext cx="5472608" cy="3582359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Фото\Лучшие из лучших\AWvRGPlmLV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0" t="-11150" b="11150"/>
          <a:stretch/>
        </p:blipFill>
        <p:spPr bwMode="auto">
          <a:xfrm>
            <a:off x="4067944" y="1844824"/>
            <a:ext cx="5310853" cy="4725144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40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Calibri"/>
              </a:rPr>
              <a:t>Учиться, учиться и учиться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…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904656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2019 г  - тренинги для тренеров по подготовке профилактических программ;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2020 г  - 30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волонтёров по программе «Бабушка и дедушка онлайн»;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2020 г - участие в форуме «Рифей», направление «Молодежные медиа»;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2020 – продвинутые курсы платформы «Добро. Университет». Обучено 12 координаторов добровольческой деятельности, 51 волонтер; 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2021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г - по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программе «Академия внучат»;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2021 г -  зональный семинар «Создание условий, механизмы и возможности поддержки добровольческих и молодёжных инициатив;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2021 г. -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продвинутые курсы платформы «Добро. Университет». Обучено 12 координаторов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волонтерской деятельности. 6 волонтеров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077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0609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????</a:t>
            </a:r>
            <a:endParaRPr lang="ru-RU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9552" y="332656"/>
            <a:ext cx="6696744" cy="165618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white"/>
                </a:solidFill>
                <a:latin typeface="Bookman Old Style" pitchFamily="18" charset="0"/>
              </a:rPr>
              <a:t>2019 </a:t>
            </a:r>
            <a:r>
              <a:rPr lang="ru-RU" sz="1600" b="1" dirty="0" smtClean="0">
                <a:solidFill>
                  <a:prstClr val="white"/>
                </a:solidFill>
                <a:latin typeface="Bookman Old Style" pitchFamily="18" charset="0"/>
              </a:rPr>
              <a:t>г. Конкурс </a:t>
            </a:r>
            <a:r>
              <a:rPr lang="ru-RU" sz="1600" b="1" dirty="0">
                <a:solidFill>
                  <a:prstClr val="white"/>
                </a:solidFill>
                <a:latin typeface="Bookman Old Style" pitchFamily="18" charset="0"/>
              </a:rPr>
              <a:t>«Добрый муниципалитет</a:t>
            </a:r>
            <a:r>
              <a:rPr lang="ru-RU" sz="1600" b="1" dirty="0" smtClean="0">
                <a:solidFill>
                  <a:prstClr val="white"/>
                </a:solidFill>
                <a:latin typeface="Bookman Old Style" pitchFamily="18" charset="0"/>
              </a:rPr>
              <a:t>»,</a:t>
            </a:r>
            <a:r>
              <a:rPr lang="ru-RU" sz="1600" b="1" dirty="0">
                <a:solidFill>
                  <a:prstClr val="white"/>
                </a:solidFill>
                <a:latin typeface="Bookman Old Style" pitchFamily="18" charset="0"/>
              </a:rPr>
              <a:t> </a:t>
            </a:r>
            <a:endParaRPr lang="ru-RU" sz="1600" b="1" dirty="0" smtClean="0">
              <a:solidFill>
                <a:prstClr val="white"/>
              </a:solidFill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Bookman Old Style" pitchFamily="18" charset="0"/>
              </a:rPr>
              <a:t>Грант 126 760 руб., приобретено для </a:t>
            </a:r>
            <a:r>
              <a:rPr lang="ru-RU" sz="1600" b="1" dirty="0">
                <a:solidFill>
                  <a:prstClr val="white"/>
                </a:solidFill>
                <a:latin typeface="Bookman Old Style" pitchFamily="18" charset="0"/>
              </a:rPr>
              <a:t>волонтеров-юнармейцев </a:t>
            </a:r>
            <a:r>
              <a:rPr lang="ru-RU" sz="1600" b="1" dirty="0" smtClean="0">
                <a:solidFill>
                  <a:prstClr val="white"/>
                </a:solidFill>
                <a:latin typeface="Bookman Old Style" pitchFamily="18" charset="0"/>
              </a:rPr>
              <a:t>12 </a:t>
            </a:r>
            <a:r>
              <a:rPr lang="ru-RU" sz="1600" b="1" dirty="0">
                <a:solidFill>
                  <a:prstClr val="white"/>
                </a:solidFill>
                <a:latin typeface="Bookman Old Style" pitchFamily="18" charset="0"/>
              </a:rPr>
              <a:t>комплектов военной формы </a:t>
            </a:r>
            <a:r>
              <a:rPr lang="ru-RU" sz="1600" b="1" dirty="0" smtClean="0">
                <a:solidFill>
                  <a:prstClr val="white"/>
                </a:solidFill>
                <a:latin typeface="Bookman Old Style" pitchFamily="18" charset="0"/>
              </a:rPr>
              <a:t>на </a:t>
            </a:r>
            <a:r>
              <a:rPr lang="ru-RU" sz="1600" b="1" dirty="0">
                <a:solidFill>
                  <a:prstClr val="white"/>
                </a:solidFill>
                <a:latin typeface="Bookman Old Style" pitchFamily="18" charset="0"/>
              </a:rPr>
              <a:t>сумму </a:t>
            </a:r>
            <a:r>
              <a:rPr lang="ru-RU" sz="1600" b="1" dirty="0" smtClean="0">
                <a:solidFill>
                  <a:prstClr val="white"/>
                </a:solidFill>
                <a:latin typeface="Bookman Old Style" pitchFamily="18" charset="0"/>
              </a:rPr>
              <a:t>123240 рублей, 102 </a:t>
            </a:r>
            <a:r>
              <a:rPr lang="ru-RU" sz="1600" b="1" dirty="0">
                <a:solidFill>
                  <a:prstClr val="white"/>
                </a:solidFill>
                <a:latin typeface="Bookman Old Style" pitchFamily="18" charset="0"/>
              </a:rPr>
              <a:t>жилетки и 7 галстуков для </a:t>
            </a:r>
            <a:r>
              <a:rPr lang="ru-RU" sz="1600" b="1" dirty="0" smtClean="0">
                <a:solidFill>
                  <a:prstClr val="white"/>
                </a:solidFill>
                <a:latin typeface="Bookman Old Style" pitchFamily="18" charset="0"/>
              </a:rPr>
              <a:t>добровольцев</a:t>
            </a:r>
          </a:p>
          <a:p>
            <a:pPr algn="just"/>
            <a:endParaRPr lang="ru-RU" sz="1600" b="1" dirty="0">
              <a:solidFill>
                <a:prstClr val="white"/>
              </a:solidFill>
              <a:latin typeface="Bookman Old Style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31640" y="2132856"/>
            <a:ext cx="6552728" cy="1224136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Bookman Old Style" pitchFamily="18" charset="0"/>
                <a:cs typeface="Times New Roman" pitchFamily="18" charset="0"/>
              </a:rPr>
              <a:t>2019 проект волонтеров «Вожатская комната» выиграл грант в размере 12 000 рублей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95736" y="3471842"/>
            <a:ext cx="6048672" cy="1224136"/>
          </a:xfrm>
          <a:prstGeom prst="roundRect">
            <a:avLst/>
          </a:prstGeom>
          <a:solidFill>
            <a:srgbClr val="009999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Bookman Old Style" pitchFamily="18" charset="0"/>
              </a:rPr>
              <a:t>2020 году проект добровольцев «Велопарковка» стал победителем, получен грант в размере 20000 </a:t>
            </a:r>
            <a:r>
              <a:rPr lang="ru-RU" b="1" dirty="0" smtClean="0">
                <a:solidFill>
                  <a:prstClr val="white"/>
                </a:solidFill>
                <a:latin typeface="Bookman Old Style" pitchFamily="18" charset="0"/>
              </a:rPr>
              <a:t>рублей</a:t>
            </a:r>
            <a:endParaRPr lang="ru-RU" b="1" dirty="0">
              <a:solidFill>
                <a:prstClr val="white"/>
              </a:solidFill>
              <a:latin typeface="Bookman Old Style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87824" y="4869160"/>
            <a:ext cx="5904656" cy="1224136"/>
          </a:xfrm>
          <a:prstGeom prst="roundRect">
            <a:avLst/>
          </a:prstGeom>
          <a:solidFill>
            <a:srgbClr val="FF505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  <a:t>2021 г. – районный конкурс социальных проектов «Твоё </a:t>
            </a:r>
            <a:r>
              <a:rPr lang="ru-RU" b="1" dirty="0" smtClean="0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  <a:t>время» проект </a:t>
            </a:r>
            <a:r>
              <a:rPr lang="ru-RU" b="1" dirty="0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rPr>
              <a:t>волонтеров «Мы помним»</a:t>
            </a:r>
          </a:p>
        </p:txBody>
      </p:sp>
      <p:pic>
        <p:nvPicPr>
          <p:cNvPr id="7170" name="Picture 2" descr="C:\Users\1\Desktop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41" y="4437112"/>
            <a:ext cx="2905408" cy="1412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171" name="Picture 3" descr="C:\Users\1\Desktop\AWvRGPlmLV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08" y="1258982"/>
            <a:ext cx="2427788" cy="1254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772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30723550"/>
              </p:ext>
            </p:extLst>
          </p:nvPr>
        </p:nvGraphicFramePr>
        <p:xfrm>
          <a:off x="827584" y="548680"/>
          <a:ext cx="756084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233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CI081120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655" y="245574"/>
            <a:ext cx="2736866" cy="265058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CI04102021_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9" y="4581128"/>
            <a:ext cx="3624321" cy="2088232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CI09032021_0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9" y="231968"/>
            <a:ext cx="3076381" cy="4073802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grachzentr.esy.es/wp-content/uploads/2020/11/CCI03022021_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910" y="2996952"/>
            <a:ext cx="2133167" cy="2819224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grachzentr.esy.es/wp-content/uploads/2015/03/CCI130520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129412"/>
            <a:ext cx="2934384" cy="6722170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73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4900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Поддержка добровольчества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3078" name="Picture 6" descr="C:\Users\1\Desktop\уч.год 2021-2022\Ресурсный Центр\фото\Фото\Награждение\IMG_28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4221088"/>
            <a:ext cx="3732749" cy="2488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уч.год 2021-2022\Ресурсный Центр\фото\Фото\Награждение\IMG_2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73768"/>
            <a:ext cx="2496143" cy="2294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уч.год 2021-2022\Ресурсный Центр\фото\Фото\Награждение\IMG_28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3" y="4221088"/>
            <a:ext cx="2365773" cy="2399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1\Desktop\уч.год 2021-2022\Ресурсный Центр\фото\Фото\Награждение\IMG_28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3" y="1193393"/>
            <a:ext cx="1955785" cy="2936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1\Desktop\уч.год 2021-2022\Ресурсный Центр\фото\Фото\Награждение\Фото День добр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18941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1\Desktop\уч.год 2021-2022\Ресурсный Центр\фото\Фото\Награждение\добр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877" y="1118941"/>
            <a:ext cx="2308756" cy="3078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23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147248" cy="1224136"/>
          </a:xfrm>
        </p:spPr>
        <p:txBody>
          <a:bodyPr>
            <a:noAutofit/>
          </a:bodyPr>
          <a:lstStyle/>
          <a:p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Среди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грачёвских 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граждан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молодёжь 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такая есть,</a:t>
            </a:r>
            <a:b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Волонтёрами 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зовут их, и талантов в них не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счесть!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Внутри людей огонь бессмертный добра и сострадания,</a:t>
            </a:r>
            <a:b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И трудности им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нипочём 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– исполнят все задания!</a:t>
            </a:r>
            <a:r>
              <a:rPr lang="ru-RU" sz="1800" i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1800" i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endParaRPr lang="ru-RU" sz="1800" i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20888"/>
            <a:ext cx="4864000" cy="2811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6771393" y="3505404"/>
            <a:ext cx="390268" cy="3240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 flipV="1">
            <a:off x="1647593" y="3464067"/>
            <a:ext cx="404127" cy="3600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236296" y="3246075"/>
            <a:ext cx="1872208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/>
                </a:solidFill>
                <a:latin typeface="Bookman Old Style" pitchFamily="18" charset="0"/>
              </a:rPr>
              <a:t>Сохраняют </a:t>
            </a:r>
          </a:p>
          <a:p>
            <a:pPr algn="ctr"/>
            <a:r>
              <a:rPr lang="ru-RU" sz="1600" b="1" dirty="0" smtClean="0">
                <a:solidFill>
                  <a:schemeClr val="accent2"/>
                </a:solidFill>
                <a:latin typeface="Bookman Old Style" pitchFamily="18" charset="0"/>
              </a:rPr>
              <a:t>историческую память</a:t>
            </a:r>
            <a:endParaRPr lang="ru-RU" sz="1600" b="1" dirty="0">
              <a:solidFill>
                <a:schemeClr val="accent2"/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5817" y="1507724"/>
            <a:ext cx="2880319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/>
                </a:solidFill>
                <a:latin typeface="Bookman Old Style" pitchFamily="18" charset="0"/>
              </a:rPr>
              <a:t>Поддерживают нуждающихся</a:t>
            </a:r>
            <a:endParaRPr lang="ru-RU" sz="1600" b="1" dirty="0">
              <a:solidFill>
                <a:schemeClr val="accent2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3369185"/>
            <a:ext cx="1527415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/>
                </a:solidFill>
                <a:latin typeface="Bookman Old Style" pitchFamily="18" charset="0"/>
              </a:rPr>
              <a:t>Помогают событиям</a:t>
            </a:r>
            <a:endParaRPr lang="ru-RU" sz="1600" b="1" dirty="0">
              <a:solidFill>
                <a:schemeClr val="accent2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47864" y="5634785"/>
            <a:ext cx="2259262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/>
                </a:solidFill>
                <a:latin typeface="Bookman Old Style" pitchFamily="18" charset="0"/>
              </a:rPr>
              <a:t>Помогут добру случится</a:t>
            </a:r>
            <a:endParaRPr lang="ru-RU" sz="1600" b="1" dirty="0">
              <a:solidFill>
                <a:schemeClr val="accent2"/>
              </a:solidFill>
              <a:latin typeface="Bookman Old Style" pitchFamily="18" charset="0"/>
            </a:endParaRPr>
          </a:p>
        </p:txBody>
      </p:sp>
      <p:sp>
        <p:nvSpPr>
          <p:cNvPr id="18" name="Стрелка вверх 17"/>
          <p:cNvSpPr/>
          <p:nvPr/>
        </p:nvSpPr>
        <p:spPr>
          <a:xfrm>
            <a:off x="4221016" y="2092501"/>
            <a:ext cx="298521" cy="36874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4221016" y="5157192"/>
            <a:ext cx="329389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85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7809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Наши контакты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96752"/>
            <a:ext cx="8229600" cy="452596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v"/>
            </a:pPr>
            <a:r>
              <a:rPr lang="ru-RU" sz="2800" u="sng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  <a:hlinkClick r:id="rId2"/>
              </a:rPr>
              <a:t> </a:t>
            </a:r>
            <a:r>
              <a:rPr lang="ru-RU" sz="2800" u="sng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Calibri"/>
                <a:cs typeface="Times New Roman"/>
                <a:hlinkClick r:id="rId2"/>
              </a:rPr>
              <a:t>http</a:t>
            </a:r>
            <a:r>
              <a:rPr lang="ru-RU" sz="2800" u="sng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Calibri"/>
                <a:cs typeface="Times New Roman"/>
                <a:hlinkClick r:id="rId2"/>
              </a:rPr>
              <a:t>://grachzentr.esy.es/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v"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 </a:t>
            </a:r>
            <a:r>
              <a:rPr lang="ru-RU" sz="2800" u="sng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Times New Roman"/>
                <a:cs typeface="Times New Roman"/>
                <a:hlinkClick r:id="rId3"/>
              </a:rPr>
              <a:t>https</a:t>
            </a:r>
            <a:r>
              <a:rPr lang="ru-RU" sz="2800" u="sng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Times New Roman"/>
                <a:cs typeface="Times New Roman"/>
                <a:hlinkClick r:id="rId3"/>
              </a:rPr>
              <a:t>://m.vk.com/public103648696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v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 </a:t>
            </a:r>
            <a:r>
              <a:rPr lang="ru-RU" sz="2800" u="sng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Calibri"/>
                <a:cs typeface="Times New Roman"/>
                <a:hlinkClick r:id="rId4"/>
              </a:rPr>
              <a:t>http://www.xn----7sbbgdnwicf2blqhk7g.xn--p1ai/index.php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2800" u="sng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Times New Roman"/>
                <a:cs typeface="Times New Roman"/>
                <a:hlinkClick r:id="rId5"/>
              </a:rPr>
              <a:t>https</a:t>
            </a:r>
            <a:r>
              <a:rPr lang="ru-RU" sz="2800" u="sng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Times New Roman"/>
                <a:cs typeface="Times New Roman"/>
                <a:hlinkClick r:id="rId5"/>
              </a:rPr>
              <a:t>://vk.com/id611053665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2800" u="sng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Times New Roman"/>
                <a:cs typeface="Times New Roman"/>
                <a:hlinkClick r:id="rId6"/>
              </a:rPr>
              <a:t>https</a:t>
            </a:r>
            <a:r>
              <a:rPr lang="ru-RU" sz="2800" u="sng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Times New Roman"/>
                <a:cs typeface="Times New Roman"/>
                <a:hlinkClick r:id="rId6"/>
              </a:rPr>
              <a:t>://instagram.com/romashkina6291?utm_medium=copy_link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ea typeface="Times New Roman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20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060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Спасибо за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внимание!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2050" name="Picture 2" descr="F:\Коллегия. Соц.активность\Слет волонтеров\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550155" cy="4851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7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80920" cy="79208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Цель: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развитие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добровольческого движения в муниципалитете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484784"/>
            <a:ext cx="828092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Деятельность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Центра поддержки добровольчества: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Организация взаимодействия между добровольцами (волонтерами), организациями, представителями органов исполнительной власти, НКО, СМИ, бизнесом, местными сообществами и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др.;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Организация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системной работы с добровольческими организациями, продвижение гражданских инициатив и лучших добровольческих (волонтерских)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проектов;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Оказание консультаций и иных видов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услуг;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Информационная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поддержка деятельности добровольческих (волонтерских) организаций и их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проектов; 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Повышение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компетенций участников добровольческого (волонтерского) движения, в том числе сотрудников органов исполнительной власти и государственных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учреждений;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Нематериальное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поощрение граждан, участвующих в добровольческой (волонтерской) деятельности.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160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92211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Bookman Old Style" pitchFamily="18" charset="0"/>
                <a:cs typeface="Times New Roman" pitchFamily="18" charset="0"/>
              </a:rPr>
              <a:t>НАПРАВЛЕНИЯ ВОЛОНТЕРСКОЙ ДЕЯТЕЛЬНОСТИ</a:t>
            </a:r>
            <a:endParaRPr lang="ru-RU" sz="2800" b="1" dirty="0">
              <a:solidFill>
                <a:schemeClr val="tx2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1655716"/>
              </p:ext>
            </p:extLst>
          </p:nvPr>
        </p:nvGraphicFramePr>
        <p:xfrm>
          <a:off x="457200" y="1268760"/>
          <a:ext cx="8219256" cy="4857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378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503791"/>
              </p:ext>
            </p:extLst>
          </p:nvPr>
        </p:nvGraphicFramePr>
        <p:xfrm>
          <a:off x="107504" y="260648"/>
          <a:ext cx="8856984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521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Bookman Old Style" pitchFamily="18" charset="0"/>
                <a:cs typeface="Times New Roman" pitchFamily="18" charset="0"/>
              </a:rPr>
              <a:t>Волонтёры  Победы</a:t>
            </a:r>
            <a:endParaRPr lang="ru-RU" sz="2400" b="1" dirty="0">
              <a:solidFill>
                <a:schemeClr val="accent1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92696"/>
            <a:ext cx="8291264" cy="60784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Проведение субботников по благоустройству воинских захоронений, аллей Славы и памятных мест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+mj-ea"/>
                <a:cs typeface="+mj-cs"/>
              </a:rPr>
              <a:t/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+mj-ea"/>
                <a:cs typeface="+mj-cs"/>
              </a:rPr>
            </a:br>
            <a:endParaRPr lang="ru-RU" sz="24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marL="0" indent="0">
              <a:buNone/>
            </a:pPr>
            <a:endParaRPr lang="ru-RU" sz="2000" dirty="0" smtClean="0"/>
          </a:p>
        </p:txBody>
      </p:sp>
      <p:pic>
        <p:nvPicPr>
          <p:cNvPr id="6" name="Picture 74" descr="C:\Users\1\Desktop\Фото\Субботник\трудовая бригад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60" y="1371204"/>
            <a:ext cx="4394180" cy="2643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5" descr="C:\Users\1\Desktop\Фото\Субботник\image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087" y="2420888"/>
            <a:ext cx="3949052" cy="2961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3" descr="C:\Users\1\Desktop\Фото\9 мая\DSC028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30" y="3901783"/>
            <a:ext cx="4226902" cy="2867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17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1008112"/>
          </a:xfrm>
        </p:spPr>
        <p:txBody>
          <a:bodyPr>
            <a:normAutofit fontScale="90000"/>
          </a:bodyPr>
          <a:lstStyle/>
          <a:p>
            <a:pPr lvl="0"/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Акции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«Бессмертный полк»,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Стяг Победы», </a:t>
            </a:r>
            <a:r>
              <a:rPr lang="ru-RU" sz="2200" dirty="0" err="1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флэшмоб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«День Победы»,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Солдатская каша», «Пост № 1»,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акция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«Обелиск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»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endParaRPr lang="ru-RU" sz="18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1\Desktop\Фото\9 мая\Бессм.пол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2625"/>
            <a:ext cx="4318497" cy="2878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1\Desktop\Фото\9 мая\Бессмертный пол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95299"/>
            <a:ext cx="3888432" cy="2916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1\Desktop\Фото\9 мая\свеча памяти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28729"/>
            <a:ext cx="4104456" cy="2893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Фото\Благоустройство\IMG_40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84024"/>
            <a:ext cx="3885658" cy="2914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08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85010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Акции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b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«Ветеран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живёт рядом», «Забота», «Милосердие»,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Письмо Победы»,  «Помоги ветерану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!»</a:t>
            </a:r>
            <a:b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endParaRPr lang="ru-RU" sz="48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09479"/>
            <a:ext cx="3569815" cy="2373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1\Desktop\Фото\9 мая\IMG_20210507_1214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638" y="1268760"/>
            <a:ext cx="4091810" cy="3068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1\Desktop\Фото\ветера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93" y="1268760"/>
            <a:ext cx="4080452" cy="3060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5" descr="C:\Users\1\Desktop\Фото\9 мая\Таляев Виктор Васильевич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03196"/>
            <a:ext cx="3622758" cy="2412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49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1248</TotalTime>
  <Words>844</Words>
  <Application>Microsoft Office PowerPoint</Application>
  <PresentationFormat>Экран (4:3)</PresentationFormat>
  <Paragraphs>116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1_Тема Office</vt:lpstr>
      <vt:lpstr>  Муниципальное образование  Грачёвский район Оренбургской области  </vt:lpstr>
      <vt:lpstr>Нормативно-правовое обеспечение</vt:lpstr>
      <vt:lpstr>Среди грачёвских граждан молодёжь такая есть, Волонтёрами зовут их, и талантов в них не счесть! Внутри людей огонь бессмертный добра и сострадания, И трудности им нипочём – исполнят все задания! </vt:lpstr>
      <vt:lpstr>Цель:  развитие добровольческого движения в муниципалитете.</vt:lpstr>
      <vt:lpstr>НАПРАВЛЕНИЯ ВОЛОНТЕРСКОЙ ДЕЯТЕЛЬНОСТИ</vt:lpstr>
      <vt:lpstr>Презентация PowerPoint</vt:lpstr>
      <vt:lpstr>Волонтёры  Победы</vt:lpstr>
      <vt:lpstr>Акции  «Бессмертный полк», «Стяг Победы», флэшмоб «День Победы», «Солдатская каша», «Пост № 1», акция «Обелиск» </vt:lpstr>
      <vt:lpstr>   Акции  «Ветеран живёт рядом», «Забота», «Милосердие»,  «Письмо Победы»,  «Помоги ветерану!»  </vt:lpstr>
      <vt:lpstr>Акции «Согрей теплом души своей», «Ветераны на связи», «Сирень Победы», «Георгиевская ленточка», «День неизвестного солдата», «День Героев Отечества»</vt:lpstr>
      <vt:lpstr>    Акции  «Свеча Памяти, «Окна Победы», «Венок Памяти»,  «Блокадный хлеб»   </vt:lpstr>
      <vt:lpstr> Участие в автопробеге, посвященном Дню Победы  </vt:lpstr>
      <vt:lpstr> Организация  и проведение  концертной программы «Даешь молодёжь»,  спортивных соревнований </vt:lpstr>
      <vt:lpstr>    Участие во Всероссийской патриотической акции  «Снежный десант РСО»   </vt:lpstr>
      <vt:lpstr>Волонтёры Конституции</vt:lpstr>
      <vt:lpstr>Профилактические акции «Партизанская реклама», «Нет наркотикам», «Социологический опрос», «Поменяй сигарету на конфету», «Дыши легко», «Я изменю этот мир», «День борьбы с туберкулезом»</vt:lpstr>
      <vt:lpstr>Экологические  акции  «Зарядка для жизни», «Космический забег», Неделя здоровья</vt:lpstr>
      <vt:lpstr>Акции  «Вода России», «Чистые берега», «Родному селу – нашу заботу! «Живи, родник!», «Накормите птиц зимой», «Зелёная весна»</vt:lpstr>
      <vt:lpstr>Рекламная кампания «Пазл добра»</vt:lpstr>
      <vt:lpstr>Благотворительная акция «#Щедрый вторник», акция взаимопомощи  «#МыВместе»</vt:lpstr>
      <vt:lpstr>Событийные акции  «День России», «День народного единства», «Волонтёры Переписи», «Спасибо, фельдшер!», «День Государственного флага РФ» </vt:lpstr>
      <vt:lpstr>Национальная социальная программа  «Бабушка и дедушка онлайн»</vt:lpstr>
      <vt:lpstr>Наши достижения</vt:lpstr>
      <vt:lpstr>«Лучшие из лучших»</vt:lpstr>
      <vt:lpstr>Учиться, учиться и учиться…</vt:lpstr>
      <vt:lpstr>????</vt:lpstr>
      <vt:lpstr>Презентация PowerPoint</vt:lpstr>
      <vt:lpstr>Презентация PowerPoint</vt:lpstr>
      <vt:lpstr>Поддержка добровольчества</vt:lpstr>
      <vt:lpstr>Наши контакты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образование  Грачёвский район  ЦЕНТР ПОДДЕРЖКИ ДОБРОВОЛЬЧЕСТВА</dc:title>
  <dc:creator>1</dc:creator>
  <cp:lastModifiedBy>Buh</cp:lastModifiedBy>
  <cp:revision>96</cp:revision>
  <dcterms:created xsi:type="dcterms:W3CDTF">2021-11-22T10:34:18Z</dcterms:created>
  <dcterms:modified xsi:type="dcterms:W3CDTF">2021-11-29T04:54:47Z</dcterms:modified>
</cp:coreProperties>
</file>