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3" r:id="rId12"/>
    <p:sldId id="268" r:id="rId13"/>
    <p:sldId id="269" r:id="rId14"/>
    <p:sldId id="270" r:id="rId15"/>
    <p:sldId id="271" r:id="rId16"/>
    <p:sldId id="272" r:id="rId17"/>
    <p:sldId id="26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69F5E-7439-488B-957E-E9944BC81115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4E822-59D0-44B1-A023-E9012588C6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69F5E-7439-488B-957E-E9944BC81115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4E822-59D0-44B1-A023-E9012588C6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69F5E-7439-488B-957E-E9944BC81115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4E822-59D0-44B1-A023-E9012588C63F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69F5E-7439-488B-957E-E9944BC81115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4E822-59D0-44B1-A023-E9012588C63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69F5E-7439-488B-957E-E9944BC81115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4E822-59D0-44B1-A023-E9012588C6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69F5E-7439-488B-957E-E9944BC81115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4E822-59D0-44B1-A023-E9012588C63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69F5E-7439-488B-957E-E9944BC81115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4E822-59D0-44B1-A023-E9012588C6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69F5E-7439-488B-957E-E9944BC81115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4E822-59D0-44B1-A023-E9012588C6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69F5E-7439-488B-957E-E9944BC81115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4E822-59D0-44B1-A023-E9012588C6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69F5E-7439-488B-957E-E9944BC81115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4E822-59D0-44B1-A023-E9012588C63F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69F5E-7439-488B-957E-E9944BC81115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4E822-59D0-44B1-A023-E9012588C63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0C69F5E-7439-488B-957E-E9944BC81115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484E822-59D0-44B1-A023-E9012588C63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kovorking_tosno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kovorking_tosno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kanvalera78@mail.ru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056784" cy="1008112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Администрация Муниципального образования </a:t>
            </a:r>
            <a:r>
              <a:rPr lang="ru-RU" sz="2800" dirty="0" err="1" smtClean="0">
                <a:solidFill>
                  <a:srgbClr val="7030A0"/>
                </a:solidFill>
              </a:rPr>
              <a:t>Тосненский</a:t>
            </a:r>
            <a:r>
              <a:rPr lang="ru-RU" sz="2800" dirty="0" smtClean="0">
                <a:solidFill>
                  <a:srgbClr val="7030A0"/>
                </a:solidFill>
              </a:rPr>
              <a:t> район Ленинградской области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556001"/>
            <a:ext cx="8640960" cy="14732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Добровольчество в </a:t>
            </a:r>
            <a:r>
              <a:rPr lang="ru-RU" sz="3600" dirty="0" err="1" smtClean="0">
                <a:solidFill>
                  <a:srgbClr val="FF0000"/>
                </a:solidFill>
              </a:rPr>
              <a:t>Тосненском</a:t>
            </a:r>
            <a:r>
              <a:rPr lang="ru-RU" sz="3600" dirty="0" smtClean="0">
                <a:solidFill>
                  <a:srgbClr val="FF0000"/>
                </a:solidFill>
              </a:rPr>
              <a:t> районе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Users\Desktop\coat-arms-city-tosno-leningrad-region-isolated-white-background-1875825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764" y="332657"/>
            <a:ext cx="757203" cy="100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511" y="0"/>
            <a:ext cx="102910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79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0"/>
            <a:ext cx="10291019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9389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Century Schoolbook" panose="02040604050505020304" pitchFamily="18" charset="0"/>
              </a:rPr>
              <a:t>Команда</a:t>
            </a:r>
            <a:br>
              <a:rPr lang="ru-RU" dirty="0">
                <a:solidFill>
                  <a:schemeClr val="accent3">
                    <a:lumMod val="50000"/>
                  </a:schemeClr>
                </a:solidFill>
                <a:latin typeface="Century Schoolbook" panose="02040604050505020304" pitchFamily="18" charset="0"/>
              </a:rPr>
            </a:br>
            <a:r>
              <a:rPr lang="ru-RU" dirty="0" err="1">
                <a:solidFill>
                  <a:schemeClr val="accent3">
                    <a:lumMod val="50000"/>
                  </a:schemeClr>
                </a:solidFill>
                <a:latin typeface="Century Schoolbook" panose="02040604050505020304" pitchFamily="18" charset="0"/>
              </a:rPr>
              <a:t>Тосненского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Century Schoolbook" panose="02040604050505020304" pitchFamily="18" charset="0"/>
              </a:rPr>
              <a:t> района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629" y="3429413"/>
            <a:ext cx="1728192" cy="20336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05511"/>
            <a:ext cx="1663916" cy="16921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91259"/>
            <a:ext cx="2160240" cy="14404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1609379" cy="194421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613735"/>
            <a:ext cx="1331177" cy="17749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229" y="1439613"/>
            <a:ext cx="1585115" cy="194663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131840" y="5641363"/>
            <a:ext cx="3312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Century Schoolbook" pitchFamily="18" charset="0"/>
              </a:rPr>
              <a:t>Александровская Лариса Владимировна</a:t>
            </a:r>
          </a:p>
          <a:p>
            <a:pPr algn="ctr"/>
            <a:r>
              <a:rPr lang="ru-RU" sz="1600" dirty="0" smtClean="0">
                <a:latin typeface="Century Schoolbook" pitchFamily="18" charset="0"/>
              </a:rPr>
              <a:t>Клуб серебряных добровольцев «</a:t>
            </a:r>
            <a:r>
              <a:rPr lang="ru-RU" sz="1600" dirty="0" err="1" smtClean="0">
                <a:latin typeface="Century Schoolbook" pitchFamily="18" charset="0"/>
              </a:rPr>
              <a:t>Тосненские</a:t>
            </a:r>
            <a:r>
              <a:rPr lang="ru-RU" sz="1600" dirty="0" smtClean="0">
                <a:latin typeface="Century Schoolbook" pitchFamily="18" charset="0"/>
              </a:rPr>
              <a:t> жемчужины»</a:t>
            </a:r>
            <a:endParaRPr lang="ru-RU" sz="1600" dirty="0">
              <a:latin typeface="Century Schoolbook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389" y="3577887"/>
            <a:ext cx="22322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Century Schoolbook" pitchFamily="18" charset="0"/>
              </a:rPr>
              <a:t>Зубкова Наталья Васильевна</a:t>
            </a:r>
          </a:p>
          <a:p>
            <a:pPr algn="ctr"/>
            <a:r>
              <a:rPr lang="ru-RU" sz="1600" dirty="0" smtClean="0">
                <a:latin typeface="Century Schoolbook" pitchFamily="18" charset="0"/>
              </a:rPr>
              <a:t>«Красный крест» </a:t>
            </a:r>
            <a:r>
              <a:rPr lang="ru-RU" sz="1600" dirty="0" err="1" smtClean="0">
                <a:latin typeface="Century Schoolbook" pitchFamily="18" charset="0"/>
              </a:rPr>
              <a:t>Тосненский</a:t>
            </a:r>
            <a:r>
              <a:rPr lang="ru-RU" sz="1600" dirty="0" smtClean="0">
                <a:latin typeface="Century Schoolbook" pitchFamily="18" charset="0"/>
              </a:rPr>
              <a:t> МО</a:t>
            </a:r>
            <a:endParaRPr lang="ru-RU" sz="1600" dirty="0">
              <a:latin typeface="Century Schoolbook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76197" y="3601540"/>
            <a:ext cx="27363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Century Schoolbook" pitchFamily="18" charset="0"/>
              </a:rPr>
              <a:t>Александровский Сергей Александрович </a:t>
            </a:r>
          </a:p>
          <a:p>
            <a:pPr algn="ctr"/>
            <a:r>
              <a:rPr lang="ru-RU" sz="1600" dirty="0" smtClean="0">
                <a:latin typeface="Century Schoolbook" pitchFamily="18" charset="0"/>
              </a:rPr>
              <a:t>БФ «Единство добра» </a:t>
            </a:r>
            <a:endParaRPr lang="ru-RU" sz="1600" dirty="0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08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510" y="0"/>
            <a:ext cx="10291019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5216" y="44624"/>
            <a:ext cx="8229600" cy="1252728"/>
          </a:xfrm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entury Schoolbook" panose="02040604050505020304" pitchFamily="18" charset="0"/>
              </a:rPr>
              <a:t>Наши мероприятия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5453" y="1139779"/>
            <a:ext cx="3888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Century Schoolbook" pitchFamily="18" charset="0"/>
              </a:rPr>
              <a:t>Всероссийская акция «Сирень Победы»,</a:t>
            </a:r>
            <a:r>
              <a:rPr lang="ru-RU" sz="1600" dirty="0">
                <a:latin typeface="Century Schoolbook" pitchFamily="18" charset="0"/>
              </a:rPr>
              <a:t/>
            </a:r>
            <a:br>
              <a:rPr lang="ru-RU" sz="1600" dirty="0">
                <a:latin typeface="Century Schoolbook" pitchFamily="18" charset="0"/>
              </a:rPr>
            </a:br>
            <a:r>
              <a:rPr lang="ru-RU" sz="1600" dirty="0">
                <a:latin typeface="Century Schoolbook" pitchFamily="18" charset="0"/>
              </a:rPr>
              <a:t>посвященная 78-й годовщине Победы советского народа в Великой Отечественной войне 1941-1945 годов</a:t>
            </a:r>
            <a:endParaRPr lang="ru-RU" sz="1600" dirty="0">
              <a:latin typeface="Century Schoolbook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869" y="1139779"/>
            <a:ext cx="2880320" cy="24650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89" y="3037648"/>
            <a:ext cx="3240360" cy="24302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44693"/>
            <a:ext cx="2806461" cy="247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03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510" y="0"/>
            <a:ext cx="10291019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644008" y="1089472"/>
            <a:ext cx="4032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Century Schoolbook" pitchFamily="18" charset="0"/>
              </a:rPr>
              <a:t>Всероссийская акция «Георгиевская ленточка</a:t>
            </a:r>
            <a:r>
              <a:rPr lang="ru-RU" sz="1600" dirty="0" smtClean="0">
                <a:latin typeface="Century Schoolbook" pitchFamily="18" charset="0"/>
              </a:rPr>
              <a:t>»</a:t>
            </a:r>
            <a:br>
              <a:rPr lang="ru-RU" sz="1600" dirty="0" smtClean="0">
                <a:latin typeface="Century Schoolbook" pitchFamily="18" charset="0"/>
              </a:rPr>
            </a:br>
            <a:r>
              <a:rPr lang="ru-RU" sz="1600" dirty="0">
                <a:latin typeface="Century Schoolbook" pitchFamily="18" charset="0"/>
              </a:rPr>
              <a:t>Этот символ объединяет поколения и связан с гордостью за защитников Отечества как прошлого, так и настоящего.</a:t>
            </a:r>
            <a:endParaRPr lang="ru-RU" sz="1600" dirty="0">
              <a:latin typeface="Century Schoolbook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3418767"/>
            <a:ext cx="3348372" cy="29790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852936"/>
            <a:ext cx="2664296" cy="35523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62836"/>
            <a:ext cx="2233598" cy="297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283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510" y="0"/>
            <a:ext cx="10291019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79512" y="692696"/>
            <a:ext cx="3816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Century Schoolbook" pitchFamily="18" charset="0"/>
              </a:rPr>
              <a:t>Мероприятие для молодежи, посвящённое Дню космонавтики и интеллектуальная игра на знание ПДД в </a:t>
            </a:r>
            <a:r>
              <a:rPr lang="ru-RU" sz="1600" dirty="0">
                <a:latin typeface="Century Schoolbook" pitchFamily="18" charset="0"/>
                <a:hlinkClick r:id="rId3"/>
              </a:rPr>
              <a:t>Молодёжного </a:t>
            </a:r>
            <a:r>
              <a:rPr lang="ru-RU" sz="1600" dirty="0" err="1">
                <a:latin typeface="Century Schoolbook" pitchFamily="18" charset="0"/>
                <a:hlinkClick r:id="rId3"/>
              </a:rPr>
              <a:t>коворкинг</a:t>
            </a:r>
            <a:r>
              <a:rPr lang="ru-RU" sz="1600" dirty="0">
                <a:latin typeface="Century Schoolbook" pitchFamily="18" charset="0"/>
                <a:hlinkClick r:id="rId3"/>
              </a:rPr>
              <a:t>-центра г. Тосно</a:t>
            </a:r>
            <a:endParaRPr lang="ru-RU" sz="1600" dirty="0">
              <a:latin typeface="Century Schoolbook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89" y="2996952"/>
            <a:ext cx="3347864" cy="25043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806" y="521561"/>
            <a:ext cx="3309138" cy="24753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01008"/>
            <a:ext cx="3538883" cy="264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637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510" y="0"/>
            <a:ext cx="10291019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292080" y="1611148"/>
            <a:ext cx="3240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Century Schoolbook" pitchFamily="18" charset="0"/>
              </a:rPr>
              <a:t>Волонтеры </a:t>
            </a:r>
            <a:r>
              <a:rPr lang="ru-RU" sz="1600" dirty="0" err="1">
                <a:latin typeface="Century Schoolbook" pitchFamily="18" charset="0"/>
              </a:rPr>
              <a:t>Тосненского</a:t>
            </a:r>
            <a:r>
              <a:rPr lang="ru-RU" sz="1600" dirty="0">
                <a:latin typeface="Century Schoolbook" pitchFamily="18" charset="0"/>
              </a:rPr>
              <a:t> района приняли участие в загрузке гуманитарной помощи нашим Защитникам.</a:t>
            </a:r>
            <a:endParaRPr lang="ru-RU" sz="1600" dirty="0">
              <a:latin typeface="Century Schoolbook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6672"/>
            <a:ext cx="3600400" cy="27003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501339"/>
            <a:ext cx="3419872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98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510" y="0"/>
            <a:ext cx="10291019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07504" y="620688"/>
            <a:ext cx="396044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Century Schoolbook" pitchFamily="18" charset="0"/>
              </a:rPr>
              <a:t>«Свеча памяти» в Тосно</a:t>
            </a:r>
            <a:r>
              <a:rPr lang="ru-RU" sz="1600" dirty="0">
                <a:latin typeface="Century Schoolbook" pitchFamily="18" charset="0"/>
              </a:rPr>
              <a:t/>
            </a:r>
            <a:br>
              <a:rPr lang="ru-RU" sz="1600" dirty="0">
                <a:latin typeface="Century Schoolbook" pitchFamily="18" charset="0"/>
              </a:rPr>
            </a:br>
            <a:r>
              <a:rPr lang="ru-RU" sz="1600" dirty="0">
                <a:latin typeface="Century Schoolbook" pitchFamily="18" charset="0"/>
              </a:rPr>
              <a:t/>
            </a:r>
            <a:br>
              <a:rPr lang="ru-RU" sz="1600" dirty="0">
                <a:latin typeface="Century Schoolbook" pitchFamily="18" charset="0"/>
              </a:rPr>
            </a:br>
            <a:r>
              <a:rPr lang="ru-RU" sz="1600" dirty="0">
                <a:latin typeface="Century Schoolbook" pitchFamily="18" charset="0"/>
              </a:rPr>
              <a:t>У памятника Воину-освободителю прошла всероссийская акция "Свеча памяти", посвящённая 79-й годовщине полного освобождения Ленинграда от фашистской блокады.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34418"/>
            <a:ext cx="3539763" cy="26548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99838"/>
            <a:ext cx="3379440" cy="25345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356992"/>
            <a:ext cx="2088232" cy="278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799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510" y="0"/>
            <a:ext cx="10291019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508104" y="406805"/>
            <a:ext cx="33843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Century Schoolbook" pitchFamily="18" charset="0"/>
              </a:rPr>
              <a:t>День студента отметили в </a:t>
            </a:r>
            <a:r>
              <a:rPr lang="ru-RU" sz="1600" dirty="0">
                <a:latin typeface="Century Schoolbook" pitchFamily="18" charset="0"/>
                <a:hlinkClick r:id="rId3"/>
              </a:rPr>
              <a:t>Молодёжном </a:t>
            </a:r>
            <a:r>
              <a:rPr lang="ru-RU" sz="1600" dirty="0" err="1">
                <a:latin typeface="Century Schoolbook" pitchFamily="18" charset="0"/>
                <a:hlinkClick r:id="rId3"/>
              </a:rPr>
              <a:t>коворкинг</a:t>
            </a:r>
            <a:r>
              <a:rPr lang="ru-RU" sz="1600" dirty="0">
                <a:latin typeface="Century Schoolbook" pitchFamily="18" charset="0"/>
                <a:hlinkClick r:id="rId3"/>
              </a:rPr>
              <a:t>-центре города Тосно</a:t>
            </a:r>
            <a:r>
              <a:rPr lang="ru-RU" sz="1600" dirty="0">
                <a:latin typeface="Century Schoolbook" pitchFamily="18" charset="0"/>
              </a:rPr>
              <a:t/>
            </a:r>
            <a:br>
              <a:rPr lang="ru-RU" sz="1600" dirty="0">
                <a:latin typeface="Century Schoolbook" pitchFamily="18" charset="0"/>
              </a:rPr>
            </a:br>
            <a:r>
              <a:rPr lang="ru-RU" sz="1600" dirty="0">
                <a:latin typeface="Century Schoolbook" pitchFamily="18" charset="0"/>
              </a:rPr>
              <a:t/>
            </a:r>
            <a:br>
              <a:rPr lang="ru-RU" sz="1600" dirty="0">
                <a:latin typeface="Century Schoolbook" pitchFamily="18" charset="0"/>
              </a:rPr>
            </a:br>
            <a:r>
              <a:rPr lang="ru-RU" sz="1600" dirty="0">
                <a:latin typeface="Century Schoolbook" pitchFamily="18" charset="0"/>
              </a:rPr>
              <a:t>Для студентов </a:t>
            </a:r>
            <a:r>
              <a:rPr lang="ru-RU" sz="1600" dirty="0" err="1">
                <a:latin typeface="Century Schoolbook" pitchFamily="18" charset="0"/>
              </a:rPr>
              <a:t>Тосненского</a:t>
            </a:r>
            <a:r>
              <a:rPr lang="ru-RU" sz="1600" dirty="0">
                <a:latin typeface="Century Schoolbook" pitchFamily="18" charset="0"/>
              </a:rPr>
              <a:t> района Ленинградской области была организована интеллектуальная викторина, посвященная Дню российского студенчества.</a:t>
            </a:r>
            <a:endParaRPr lang="ru-RU" sz="1600" dirty="0">
              <a:latin typeface="Century Schoolbook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91112"/>
            <a:ext cx="3456384" cy="25858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429000"/>
            <a:ext cx="3600400" cy="26935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463197"/>
            <a:ext cx="3563888" cy="266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042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510" y="0"/>
            <a:ext cx="10291019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entury Schoolbook" panose="02040604050505020304" pitchFamily="18" charset="0"/>
              </a:rPr>
              <a:t>Контакты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67643" y="2132856"/>
            <a:ext cx="64087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entury Schoolbook" panose="02040604050505020304" pitchFamily="18" charset="0"/>
              </a:rPr>
              <a:t>Администрация Муниципального образования Тосненский район Ленинградской области</a:t>
            </a:r>
          </a:p>
          <a:p>
            <a:pPr algn="ctr"/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Century Schoolbook" panose="02040604050505020304" pitchFamily="18" charset="0"/>
              </a:rPr>
              <a:t>Ленинградская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Century Schoolbook" panose="02040604050505020304" pitchFamily="18" charset="0"/>
              </a:rPr>
              <a:t>обл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Century Schoolbook" panose="02040604050505020304" pitchFamily="18" charset="0"/>
              </a:rPr>
              <a:t>, г Тосно,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Century Schoolbook" panose="02040604050505020304" pitchFamily="18" charset="0"/>
              </a:rPr>
              <a:t>пр-кт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Century Schoolbook" panose="02040604050505020304" pitchFamily="18" charset="0"/>
              </a:rPr>
              <a:t> Ленина, д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Century Schoolbook" panose="02040604050505020304" pitchFamily="18" charset="0"/>
              </a:rPr>
              <a:t>32</a:t>
            </a:r>
          </a:p>
          <a:p>
            <a:pPr algn="ctr"/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Century Schoolbook" panose="02040604050505020304" pitchFamily="18" charset="0"/>
              </a:rPr>
              <a:t>+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Century Schoolbook" panose="02040604050505020304" pitchFamily="18" charset="0"/>
              </a:rPr>
              <a:t>7-951-683-73-60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Century Schoolbook" panose="02040604050505020304" pitchFamily="18" charset="0"/>
                <a:hlinkClick r:id="rId3"/>
              </a:rPr>
              <a:t>kanvalera78@mail.ru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406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510" y="0"/>
            <a:ext cx="10291019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entury Schoolbook" panose="02040604050505020304" pitchFamily="18" charset="0"/>
              </a:rPr>
              <a:t>История развития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2060" y="1591056"/>
            <a:ext cx="401799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entury Schoolbook" panose="02040604050505020304" pitchFamily="18" charset="0"/>
              </a:rPr>
              <a:t>На территории Тосненского района добровольчество развивалось с 2014 года</a:t>
            </a:r>
          </a:p>
          <a:p>
            <a:pPr algn="ctr"/>
            <a:endParaRPr lang="ru-RU" sz="2000" dirty="0">
              <a:latin typeface="Century Schoolbook" panose="02040604050505020304" pitchFamily="18" charset="0"/>
            </a:endParaRPr>
          </a:p>
          <a:p>
            <a:pPr algn="ctr"/>
            <a:r>
              <a:rPr lang="ru-RU" sz="2000" dirty="0" smtClean="0">
                <a:latin typeface="Century Schoolbook" panose="02040604050505020304" pitchFamily="18" charset="0"/>
              </a:rPr>
              <a:t>В 2014 году был создан первый волонтерский клуб «Голос сердца», организованный на базе театрально-культурного центра «</a:t>
            </a:r>
            <a:r>
              <a:rPr lang="ru-RU" sz="2000" dirty="0" err="1" smtClean="0">
                <a:latin typeface="Century Schoolbook" panose="02040604050505020304" pitchFamily="18" charset="0"/>
              </a:rPr>
              <a:t>Саблинка</a:t>
            </a:r>
            <a:r>
              <a:rPr lang="ru-RU" sz="2000" dirty="0" smtClean="0">
                <a:latin typeface="Century Schoolbook" panose="02040604050505020304" pitchFamily="18" charset="0"/>
              </a:rPr>
              <a:t>» Ульяновского городского поселения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pic>
        <p:nvPicPr>
          <p:cNvPr id="6" name="Picture 6" descr="d:\Users\Desktop\Новая папка\xEmntM36-lXd9Uqz4fcBKCbtVf0tR7DKVY2Uwj_qZVB1w8z9Yf14Qe6TpdwNXHYx0C6w-0f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44824"/>
            <a:ext cx="4233931" cy="317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200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510" y="0"/>
            <a:ext cx="10291019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716016" y="692696"/>
            <a:ext cx="482453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entury Schoolbook" panose="02040604050505020304" pitchFamily="18" charset="0"/>
              </a:rPr>
              <a:t>В 2015 году создан волонтерский корпус «70-летия Победы»</a:t>
            </a:r>
          </a:p>
          <a:p>
            <a:pPr algn="ctr"/>
            <a:endParaRPr lang="ru-RU" sz="2000" dirty="0">
              <a:latin typeface="Century Schoolbook" panose="02040604050505020304" pitchFamily="18" charset="0"/>
            </a:endParaRPr>
          </a:p>
          <a:p>
            <a:pPr algn="ctr"/>
            <a:r>
              <a:rPr lang="ru-RU" sz="2000" dirty="0" smtClean="0">
                <a:latin typeface="Century Schoolbook" panose="02040604050505020304" pitchFamily="18" charset="0"/>
              </a:rPr>
              <a:t>В 2016 году корпус переквалифицирован в общественную организацию «Волонтеры победы»</a:t>
            </a:r>
          </a:p>
          <a:p>
            <a:pPr algn="ctr"/>
            <a:endParaRPr lang="ru-RU" sz="2000" dirty="0">
              <a:latin typeface="Century Schoolbook" panose="02040604050505020304" pitchFamily="18" charset="0"/>
            </a:endParaRPr>
          </a:p>
          <a:p>
            <a:pPr algn="ctr"/>
            <a:r>
              <a:rPr lang="ru-RU" sz="2000" dirty="0" smtClean="0">
                <a:latin typeface="Century Schoolbook" panose="02040604050505020304" pitchFamily="18" charset="0"/>
              </a:rPr>
              <a:t>В 2018 году на базе филиала Выборгского медицинского колледжа открыта организация «Волонтеры медики»</a:t>
            </a:r>
          </a:p>
          <a:p>
            <a:pPr algn="ctr"/>
            <a:endParaRPr lang="ru-RU" sz="2000" dirty="0">
              <a:latin typeface="Century Schoolbook" panose="02040604050505020304" pitchFamily="18" charset="0"/>
            </a:endParaRPr>
          </a:p>
          <a:p>
            <a:pPr algn="ctr"/>
            <a:r>
              <a:rPr lang="ru-RU" sz="2000" dirty="0" smtClean="0">
                <a:latin typeface="Century Schoolbook" panose="02040604050505020304" pitchFamily="18" charset="0"/>
              </a:rPr>
              <a:t>В 2010 году создана НКО РАМ «Развитие активной молодежи»</a:t>
            </a:r>
            <a:endParaRPr lang="ru-RU" sz="2000" dirty="0">
              <a:latin typeface="Century Schoolbook" panose="02040604050505020304" pitchFamily="18" charset="0"/>
            </a:endParaRPr>
          </a:p>
        </p:txBody>
      </p:sp>
      <p:pic>
        <p:nvPicPr>
          <p:cNvPr id="5" name="Picture 2" descr="d:\Users\Desktop\SdwobLHDlEEN5Gh8_HmcqUcnvvs5THn6aK9yPxAw9yidDJU8Mc5qkpj19pWoxk01IYTLegm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410606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Users\Desktop\x4M6IMWz1iEr2zgSIuDl7ZW7GF-8Bft3T_R9D_9xMr8GYjjK9NJOzEVy78lPV1ENOYsWKWwM6i85CFcIfOyVs0_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91" y="3368002"/>
            <a:ext cx="4089708" cy="306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61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510" y="0"/>
            <a:ext cx="10291019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07504" y="377675"/>
            <a:ext cx="392392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entury Schoolbook" panose="02040604050505020304" pitchFamily="18" charset="0"/>
              </a:rPr>
              <a:t>В 2020 году активно начали развиваться школьные волонтерские отряды: </a:t>
            </a:r>
          </a:p>
          <a:p>
            <a:pPr algn="ctr"/>
            <a:endParaRPr lang="ru-RU" sz="2000" dirty="0" smtClean="0">
              <a:latin typeface="Century Schoolbook" panose="02040604050505020304" pitchFamily="18" charset="0"/>
            </a:endParaRPr>
          </a:p>
          <a:p>
            <a:pPr algn="ctr"/>
            <a:r>
              <a:rPr lang="ru-RU" sz="2000" dirty="0" smtClean="0">
                <a:latin typeface="Century Schoolbook" panose="02040604050505020304" pitchFamily="18" charset="0"/>
              </a:rPr>
              <a:t>Добровольческий клуб МБОУ «СОШ «№1»</a:t>
            </a:r>
          </a:p>
          <a:p>
            <a:pPr algn="ctr"/>
            <a:r>
              <a:rPr lang="ru-RU" sz="2000" dirty="0" smtClean="0">
                <a:latin typeface="Century Schoolbook" panose="02040604050505020304" pitchFamily="18" charset="0"/>
              </a:rPr>
              <a:t>«Добрый Я» на базе коррекционной школы</a:t>
            </a:r>
          </a:p>
          <a:p>
            <a:pPr algn="ctr"/>
            <a:r>
              <a:rPr lang="ru-RU" sz="2000" dirty="0" smtClean="0">
                <a:latin typeface="Century Schoolbook" panose="02040604050505020304" pitchFamily="18" charset="0"/>
              </a:rPr>
              <a:t>«Энергия молодежи» МБОУ «СОШ №4»</a:t>
            </a:r>
          </a:p>
          <a:p>
            <a:pPr algn="ctr"/>
            <a:r>
              <a:rPr lang="ru-RU" sz="2000" dirty="0" smtClean="0">
                <a:latin typeface="Century Schoolbook" panose="02040604050505020304" pitchFamily="18" charset="0"/>
              </a:rPr>
              <a:t>«Формула добра» МОУ «</a:t>
            </a:r>
            <a:r>
              <a:rPr lang="ru-RU" sz="2000" dirty="0" err="1" smtClean="0">
                <a:latin typeface="Century Schoolbook" panose="02040604050505020304" pitchFamily="18" charset="0"/>
              </a:rPr>
              <a:t>Сельцовская</a:t>
            </a:r>
            <a:r>
              <a:rPr lang="ru-RU" sz="2000" dirty="0" smtClean="0">
                <a:latin typeface="Century Schoolbook" panose="02040604050505020304" pitchFamily="18" charset="0"/>
              </a:rPr>
              <a:t> СОШ»</a:t>
            </a:r>
          </a:p>
          <a:p>
            <a:pPr algn="ctr"/>
            <a:endParaRPr lang="ru-RU" sz="2000" dirty="0">
              <a:latin typeface="Century Schoolbook" panose="02040604050505020304" pitchFamily="18" charset="0"/>
            </a:endParaRPr>
          </a:p>
          <a:p>
            <a:pPr algn="ctr"/>
            <a:r>
              <a:rPr lang="ru-RU" sz="2000" dirty="0" smtClean="0">
                <a:latin typeface="Century Schoolbook" panose="02040604050505020304" pitchFamily="18" charset="0"/>
              </a:rPr>
              <a:t>В 2022 году школьные отряды продолжают развиваться и уже открыты на базе всех школ Тосненского района</a:t>
            </a:r>
          </a:p>
        </p:txBody>
      </p:sp>
      <p:pic>
        <p:nvPicPr>
          <p:cNvPr id="5" name="Picture 5" descr="d:\Users\Desktop\формула добр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436" y="548680"/>
            <a:ext cx="3719264" cy="247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Users\Desktop\волонтерский отряд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59584"/>
            <a:ext cx="4104456" cy="273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68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510" y="0"/>
            <a:ext cx="10291019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651813" y="1065425"/>
            <a:ext cx="446449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entury Schoolbook" panose="02040604050505020304" pitchFamily="18" charset="0"/>
              </a:rPr>
              <a:t>За последние годы открыты несколько добровольческих объединений:</a:t>
            </a:r>
          </a:p>
          <a:p>
            <a:pPr algn="ctr"/>
            <a:endParaRPr lang="ru-RU" sz="2000" dirty="0" smtClean="0">
              <a:latin typeface="Century Schoolbook" panose="02040604050505020304" pitchFamily="18" charset="0"/>
            </a:endParaRPr>
          </a:p>
          <a:p>
            <a:pPr algn="ctr"/>
            <a:r>
              <a:rPr lang="ru-RU" sz="2000" dirty="0" smtClean="0">
                <a:latin typeface="Century Schoolbook" panose="02040604050505020304" pitchFamily="18" charset="0"/>
              </a:rPr>
              <a:t>Волонтерская команда «Бумеранг»</a:t>
            </a:r>
          </a:p>
          <a:p>
            <a:pPr algn="ctr"/>
            <a:r>
              <a:rPr lang="ru-RU" sz="2000" dirty="0" smtClean="0">
                <a:latin typeface="Century Schoolbook" panose="02040604050505020304" pitchFamily="18" charset="0"/>
              </a:rPr>
              <a:t>Волонтерский клуб «Парус»</a:t>
            </a:r>
          </a:p>
          <a:p>
            <a:pPr algn="ctr"/>
            <a:r>
              <a:rPr lang="ru-RU" sz="2000" dirty="0" smtClean="0">
                <a:latin typeface="Century Schoolbook" panose="02040604050505020304" pitchFamily="18" charset="0"/>
              </a:rPr>
              <a:t>Добровольческая команда «</a:t>
            </a:r>
            <a:r>
              <a:rPr lang="en-US" sz="2000" dirty="0" smtClean="0">
                <a:latin typeface="Century Schoolbook" panose="02040604050505020304" pitchFamily="18" charset="0"/>
              </a:rPr>
              <a:t>Lorax</a:t>
            </a:r>
            <a:r>
              <a:rPr lang="ru-RU" sz="2000" dirty="0" smtClean="0">
                <a:latin typeface="Century Schoolbook" panose="02040604050505020304" pitchFamily="18" charset="0"/>
              </a:rPr>
              <a:t>»</a:t>
            </a:r>
          </a:p>
          <a:p>
            <a:pPr algn="ctr"/>
            <a:r>
              <a:rPr lang="ru-RU" sz="2000" dirty="0" smtClean="0">
                <a:latin typeface="Century Schoolbook" panose="02040604050505020304" pitchFamily="18" charset="0"/>
              </a:rPr>
              <a:t>Клуб серебряных добровольцев</a:t>
            </a:r>
          </a:p>
          <a:p>
            <a:pPr algn="ctr"/>
            <a:r>
              <a:rPr lang="ru-RU" sz="2000" dirty="0" smtClean="0">
                <a:latin typeface="Century Schoolbook" panose="02040604050505020304" pitchFamily="18" charset="0"/>
              </a:rPr>
              <a:t>Добровольные юные пожарники</a:t>
            </a:r>
          </a:p>
          <a:p>
            <a:pPr algn="ctr"/>
            <a:r>
              <a:rPr lang="ru-RU" sz="2000" dirty="0" smtClean="0">
                <a:latin typeface="Century Schoolbook" panose="02040604050505020304" pitchFamily="18" charset="0"/>
              </a:rPr>
              <a:t>Всероссийская добровольная пожарная охрана</a:t>
            </a:r>
          </a:p>
          <a:p>
            <a:pPr algn="ctr"/>
            <a:r>
              <a:rPr lang="ru-RU" sz="2000" dirty="0" smtClean="0">
                <a:latin typeface="Century Schoolbook" panose="02040604050505020304" pitchFamily="18" charset="0"/>
              </a:rPr>
              <a:t>Благотворительный фонд «Единство добра»</a:t>
            </a:r>
          </a:p>
          <a:p>
            <a:pPr algn="ctr"/>
            <a:r>
              <a:rPr lang="ru-RU" sz="2000" dirty="0" smtClean="0">
                <a:latin typeface="Century Schoolbook" panose="02040604050505020304" pitchFamily="18" charset="0"/>
              </a:rPr>
              <a:t>ЛОРО ООО «Российский Красный Крест»</a:t>
            </a:r>
            <a:endParaRPr lang="ru-RU" sz="2000" dirty="0">
              <a:latin typeface="Century Schoolbook" panose="02040604050505020304" pitchFamily="18" charset="0"/>
            </a:endParaRPr>
          </a:p>
        </p:txBody>
      </p:sp>
      <p:pic>
        <p:nvPicPr>
          <p:cNvPr id="5" name="Picture 4" descr="d:\Users\Desktop\энергия молодёж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51898"/>
            <a:ext cx="4168986" cy="234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Users\Desktop\Новая папка\Up_CLPx4wOGv9ddswiiNn0mYJYn02hwBJZG8GJEDeOD0CoypABUpu9ZgTjangFT6xXIo0nP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58" y="3419916"/>
            <a:ext cx="4127942" cy="275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57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510" y="0"/>
            <a:ext cx="10291019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entury Schoolbook" panose="02040604050505020304" pitchFamily="18" charset="0"/>
              </a:rPr>
              <a:t>Направления работы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591056"/>
            <a:ext cx="41044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entury Schoolbook" panose="02040604050505020304" pitchFamily="18" charset="0"/>
              </a:rPr>
              <a:t>Молодежь Тосненского района реализует мероприятия по 4 основным направлениям: </a:t>
            </a:r>
          </a:p>
          <a:p>
            <a:endParaRPr lang="ru-RU" sz="2000" dirty="0" smtClean="0">
              <a:latin typeface="Century Schoolbook" panose="020406040505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entury Schoolbook" panose="02040604050505020304" pitchFamily="18" charset="0"/>
              </a:rPr>
              <a:t>Патриотическое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entury Schoolbook" panose="02040604050505020304" pitchFamily="18" charset="0"/>
              </a:rPr>
              <a:t>Социальное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entury Schoolbook" panose="02040604050505020304" pitchFamily="18" charset="0"/>
              </a:rPr>
              <a:t>Экологическое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entury Schoolbook" panose="02040604050505020304" pitchFamily="18" charset="0"/>
              </a:rPr>
              <a:t>Событийное</a:t>
            </a:r>
            <a:endParaRPr lang="ru-RU" sz="2000" dirty="0">
              <a:latin typeface="Century Schoolbook" panose="02040604050505020304" pitchFamily="18" charset="0"/>
            </a:endParaRPr>
          </a:p>
        </p:txBody>
      </p:sp>
      <p:pic>
        <p:nvPicPr>
          <p:cNvPr id="5" name="Picture 5" descr="d:\Users\Desktop\Новая папка\5EQENv-0qI6T7Rpie_Q6FyXMWSXEUmuIeLuv3keNmBKUQYB7gOjjT6GXtffihaD1jjQzW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91056"/>
            <a:ext cx="3617783" cy="209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Users\Desktop\Новая папка\jyiT04xcAV991GzREOWPy1s4c4V_ADIbXKnTcEqa3Tj3muQR3b91EuFAFq858xqwaagqHGmiyiNocPGqAUnGqfa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935097"/>
            <a:ext cx="3289744" cy="246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:\Users\Desktop\Новая папка\oKpo5OczHD1Yl4zQM84FZus2r5_f213G7GDhtjmzdEKeDofaaMdoBj5B3M0plJKOKBdoH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998" y="4101480"/>
            <a:ext cx="3267504" cy="245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1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510" y="0"/>
            <a:ext cx="10291019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entury Schoolbook" panose="02040604050505020304" pitchFamily="18" charset="0"/>
              </a:rPr>
              <a:t>Команда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entury Schoolbook" panose="02040604050505020304" pitchFamily="18" charset="0"/>
              </a:rPr>
              <a:t/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entury Schoolbook" panose="02040604050505020304" pitchFamily="18" charset="0"/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entury Schoolbook" panose="02040604050505020304" pitchFamily="18" charset="0"/>
              </a:rPr>
              <a:t>Тосненского района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895293"/>
            <a:ext cx="2232248" cy="2653023"/>
          </a:xfrm>
          <a:prstGeom prst="rect">
            <a:avLst/>
          </a:prstGeom>
        </p:spPr>
      </p:pic>
      <p:pic>
        <p:nvPicPr>
          <p:cNvPr id="5" name="Picture 6" descr="d:\Users\Desktop\tW37wDoCSXMGD6TrqEzf6v6Ss5xC0bIa5bhuPoJ6gJdduzI7zs_MiHMHxCszOnK2PKO9OUMj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12983"/>
            <a:ext cx="2448272" cy="183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3061" y="4851842"/>
            <a:ext cx="3744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Century Schoolbook" panose="02040604050505020304" pitchFamily="18" charset="0"/>
              </a:rPr>
              <a:t>Кан Валерий Вячеславович</a:t>
            </a:r>
          </a:p>
          <a:p>
            <a:pPr algn="ctr"/>
            <a:r>
              <a:rPr lang="ru-RU" sz="1600" dirty="0" smtClean="0">
                <a:latin typeface="Century Schoolbook" panose="02040604050505020304" pitchFamily="18" charset="0"/>
              </a:rPr>
              <a:t>«Голос сердца»</a:t>
            </a:r>
          </a:p>
          <a:p>
            <a:pPr algn="ctr"/>
            <a:r>
              <a:rPr lang="ru-RU" sz="1600" dirty="0" smtClean="0">
                <a:latin typeface="Century Schoolbook" panose="02040604050505020304" pitchFamily="18" charset="0"/>
              </a:rPr>
              <a:t>«Волонтеры победы» Тосненского МО</a:t>
            </a:r>
            <a:endParaRPr lang="ru-RU" sz="1600" dirty="0">
              <a:latin typeface="Century Schoolbook" panose="02040604050505020304" pitchFamily="18" charset="0"/>
            </a:endParaRPr>
          </a:p>
        </p:txBody>
      </p:sp>
      <p:pic>
        <p:nvPicPr>
          <p:cNvPr id="7" name="Picture 8" descr="d:\Users\Desktop\nRDBfxhuqHqkrh1OE2pvcm6IiSBjEQMbyK05nqWCN1irfuX3lOymx9arI2EFZVfPjzHUIXMvF50Sw0i5nYypw2n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29000"/>
            <a:ext cx="2707018" cy="203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745926"/>
            <a:ext cx="2045578" cy="26363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58841" y="1628800"/>
            <a:ext cx="4035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>
                <a:latin typeface="Century Schoolbook" panose="02040604050505020304" pitchFamily="18" charset="0"/>
              </a:rPr>
              <a:t>Невмержицкая</a:t>
            </a:r>
            <a:r>
              <a:rPr lang="ru-RU" sz="1600" dirty="0" smtClean="0">
                <a:latin typeface="Century Schoolbook" panose="02040604050505020304" pitchFamily="18" charset="0"/>
              </a:rPr>
              <a:t> Наталья Александровна</a:t>
            </a:r>
          </a:p>
          <a:p>
            <a:pPr algn="ctr"/>
            <a:r>
              <a:rPr lang="ru-RU" sz="1600" dirty="0" smtClean="0">
                <a:latin typeface="Century Schoolbook" panose="02040604050505020304" pitchFamily="18" charset="0"/>
              </a:rPr>
              <a:t>«Волонтеры медики» Тосненского МО</a:t>
            </a:r>
            <a:endParaRPr lang="ru-RU" sz="16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48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510" y="0"/>
            <a:ext cx="10291019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6633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Century Schoolbook" panose="02040604050505020304" pitchFamily="18" charset="0"/>
              </a:rPr>
              <a:t>Команда</a:t>
            </a:r>
            <a:br>
              <a:rPr lang="ru-RU" dirty="0">
                <a:solidFill>
                  <a:schemeClr val="accent3">
                    <a:lumMod val="50000"/>
                  </a:schemeClr>
                </a:solidFill>
                <a:latin typeface="Century Schoolbook" panose="02040604050505020304" pitchFamily="18" charset="0"/>
              </a:rPr>
            </a:br>
            <a:r>
              <a:rPr lang="ru-RU" dirty="0" err="1">
                <a:solidFill>
                  <a:schemeClr val="accent3">
                    <a:lumMod val="50000"/>
                  </a:schemeClr>
                </a:solidFill>
                <a:latin typeface="Century Schoolbook" panose="02040604050505020304" pitchFamily="18" charset="0"/>
              </a:rPr>
              <a:t>Тосненского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Century Schoolbook" panose="02040604050505020304" pitchFamily="18" charset="0"/>
              </a:rPr>
              <a:t> района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117" y="2492896"/>
            <a:ext cx="2046905" cy="230276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08" y="3429000"/>
            <a:ext cx="2369769" cy="20245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1390630"/>
            <a:ext cx="3740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>
                <a:latin typeface="Century Schoolbook" panose="02040604050505020304" pitchFamily="18" charset="0"/>
              </a:rPr>
              <a:t>Тюльков</a:t>
            </a:r>
            <a:r>
              <a:rPr lang="ru-RU" sz="1600" dirty="0" smtClean="0">
                <a:latin typeface="Century Schoolbook" panose="02040604050505020304" pitchFamily="18" charset="0"/>
              </a:rPr>
              <a:t> Иван Юрьевич</a:t>
            </a:r>
          </a:p>
          <a:p>
            <a:pPr algn="ctr"/>
            <a:r>
              <a:rPr lang="ru-RU" sz="1600" dirty="0" smtClean="0">
                <a:latin typeface="Century Schoolbook" panose="02040604050505020304" pitchFamily="18" charset="0"/>
              </a:rPr>
              <a:t>РАМ – Развитие активной молодежи</a:t>
            </a:r>
            <a:endParaRPr lang="ru-RU" sz="1600" dirty="0">
              <a:latin typeface="Century Schoolbook" panose="020406040505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713" y="1371897"/>
            <a:ext cx="2190203" cy="22419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357" y="2840261"/>
            <a:ext cx="2332462" cy="16263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55588" y="4573323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Century Schoolbook" panose="02040604050505020304" pitchFamily="18" charset="0"/>
              </a:rPr>
              <a:t>Кузнецова Ольга Андреевна</a:t>
            </a:r>
          </a:p>
          <a:p>
            <a:pPr algn="ctr"/>
            <a:r>
              <a:rPr lang="ru-RU" sz="1600" dirty="0" smtClean="0">
                <a:latin typeface="Century Schoolbook" panose="02040604050505020304" pitchFamily="18" charset="0"/>
              </a:rPr>
              <a:t>«Формула добра»</a:t>
            </a:r>
            <a:endParaRPr lang="ru-RU" sz="16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92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592" y="0"/>
            <a:ext cx="10291019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Century Schoolbook" panose="02040604050505020304" pitchFamily="18" charset="0"/>
              </a:rPr>
              <a:t>Команда</a:t>
            </a:r>
            <a:br>
              <a:rPr lang="ru-RU" dirty="0">
                <a:solidFill>
                  <a:schemeClr val="accent3">
                    <a:lumMod val="50000"/>
                  </a:schemeClr>
                </a:solidFill>
                <a:latin typeface="Century Schoolbook" panose="02040604050505020304" pitchFamily="18" charset="0"/>
              </a:rPr>
            </a:br>
            <a:r>
              <a:rPr lang="ru-RU" dirty="0" err="1">
                <a:solidFill>
                  <a:schemeClr val="accent3">
                    <a:lumMod val="50000"/>
                  </a:schemeClr>
                </a:solidFill>
                <a:latin typeface="Century Schoolbook" panose="02040604050505020304" pitchFamily="18" charset="0"/>
              </a:rPr>
              <a:t>Тосненского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Century Schoolbook" panose="02040604050505020304" pitchFamily="18" charset="0"/>
              </a:rPr>
              <a:t> района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564904"/>
            <a:ext cx="2055908" cy="23128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76528"/>
            <a:ext cx="2459765" cy="18448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491" y="3272809"/>
            <a:ext cx="1872208" cy="249627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592" y="2040053"/>
            <a:ext cx="1636826" cy="24655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1560" y="4613753"/>
            <a:ext cx="3131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Century Schoolbook" pitchFamily="18" charset="0"/>
              </a:rPr>
              <a:t>Щербакова Полина Васильевна</a:t>
            </a:r>
          </a:p>
          <a:p>
            <a:pPr algn="ctr"/>
            <a:r>
              <a:rPr lang="ru-RU" sz="1600" dirty="0" smtClean="0">
                <a:latin typeface="Century Schoolbook" pitchFamily="18" charset="0"/>
              </a:rPr>
              <a:t>Волонтерский клуб «</a:t>
            </a:r>
            <a:r>
              <a:rPr lang="en-US" sz="1600" dirty="0" err="1" smtClean="0">
                <a:latin typeface="Century Schoolbook" pitchFamily="18" charset="0"/>
              </a:rPr>
              <a:t>Lorax</a:t>
            </a:r>
            <a:r>
              <a:rPr lang="ru-RU" sz="1600" dirty="0" smtClean="0">
                <a:latin typeface="Century Schoolbook" pitchFamily="18" charset="0"/>
              </a:rPr>
              <a:t>»</a:t>
            </a:r>
            <a:endParaRPr lang="ru-RU" sz="1600" dirty="0">
              <a:latin typeface="Century Schoolbook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30523" y="1628800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>
                <a:latin typeface="Century Schoolbook" pitchFamily="18" charset="0"/>
              </a:rPr>
              <a:t>Бартновская</a:t>
            </a:r>
            <a:r>
              <a:rPr lang="ru-RU" sz="1600" dirty="0" smtClean="0">
                <a:latin typeface="Century Schoolbook" pitchFamily="18" charset="0"/>
              </a:rPr>
              <a:t> Алиса Олеговна</a:t>
            </a:r>
          </a:p>
          <a:p>
            <a:pPr algn="ctr"/>
            <a:r>
              <a:rPr lang="ru-RU" sz="1600" dirty="0" smtClean="0">
                <a:latin typeface="Century Schoolbook" pitchFamily="18" charset="0"/>
              </a:rPr>
              <a:t>Волонтерская команда «Парус»</a:t>
            </a:r>
            <a:endParaRPr lang="ru-RU" sz="1600" dirty="0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82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1015</TotalTime>
  <Words>373</Words>
  <Application>Microsoft Office PowerPoint</Application>
  <PresentationFormat>Экран (4:3)</PresentationFormat>
  <Paragraphs>73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Администрация Муниципального образования Тосненский район Ленинградской области</vt:lpstr>
      <vt:lpstr>История развития</vt:lpstr>
      <vt:lpstr>Презентация PowerPoint</vt:lpstr>
      <vt:lpstr>Презентация PowerPoint</vt:lpstr>
      <vt:lpstr>Презентация PowerPoint</vt:lpstr>
      <vt:lpstr>Направления работы</vt:lpstr>
      <vt:lpstr>Команда Тосненского района</vt:lpstr>
      <vt:lpstr>Команда Тосненского района</vt:lpstr>
      <vt:lpstr>Команда Тосненского района</vt:lpstr>
      <vt:lpstr>Команда Тосненского района</vt:lpstr>
      <vt:lpstr>Наши мероприятия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Администрация Муниципального образования Тосненский район Ленинградской области</dc:title>
  <dc:creator>Kan</dc:creator>
  <cp:lastModifiedBy>Ресурсный Центр ОРТ1</cp:lastModifiedBy>
  <cp:revision>43</cp:revision>
  <dcterms:created xsi:type="dcterms:W3CDTF">2022-09-26T13:15:18Z</dcterms:created>
  <dcterms:modified xsi:type="dcterms:W3CDTF">2023-06-01T12:26:44Z</dcterms:modified>
</cp:coreProperties>
</file>