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75" r:id="rId5"/>
    <p:sldId id="279" r:id="rId6"/>
    <p:sldId id="280" r:id="rId7"/>
    <p:sldId id="281" r:id="rId8"/>
    <p:sldId id="277" r:id="rId9"/>
    <p:sldId id="269" r:id="rId10"/>
    <p:sldId id="274" r:id="rId11"/>
    <p:sldId id="266" r:id="rId12"/>
    <p:sldId id="265" r:id="rId13"/>
    <p:sldId id="28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7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entr@yandex.ru" TargetMode="External"/><Relationship Id="rId2" Type="http://schemas.openxmlformats.org/officeDocument/2006/relationships/hyperlink" Target="http://soc-scentrbiy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centr@yandex.ru" TargetMode="External"/><Relationship Id="rId2" Type="http://schemas.openxmlformats.org/officeDocument/2006/relationships/hyperlink" Target="http://soc-scentrbiy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5229200"/>
            <a:ext cx="6552728" cy="1152128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Алтайский край, г. Бийск, ул. Вагонная, 65</a:t>
            </a:r>
          </a:p>
          <a:p>
            <a:pPr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//soc-scentrbiysk.ru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scentr@yandex.ru</a:t>
            </a:r>
            <a:endPara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8(3854) 40-5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32656"/>
            <a:ext cx="72008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КГБУСО «Комплексный центр социального </a:t>
            </a:r>
          </a:p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обслуживания населения города Бийска»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884231"/>
            <a:ext cx="5241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ВОЛОНТЕРСКИЙ ОТРЯД</a:t>
            </a:r>
            <a:endParaRPr lang="ru-RU" sz="3200" b="1" cap="none" spc="0" dirty="0">
              <a:ln w="10541" cmpd="sng">
                <a:solidFill>
                  <a:srgbClr val="00B0F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3888" y="3670353"/>
            <a:ext cx="2016224" cy="141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67832" y="2676451"/>
            <a:ext cx="6480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«МЫ РЯДОМ»</a:t>
            </a:r>
            <a:endParaRPr lang="ru-RU" sz="7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41"/>
            <a:ext cx="1535792" cy="1382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6987" y="1521631"/>
            <a:ext cx="6563072" cy="5697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8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правовая служба «Ориентир»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0928" y="136636"/>
            <a:ext cx="775923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реализации социальных проектов</a:t>
            </a:r>
            <a:b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КГБУСО «Комплексный центр социального обслуживания населения г. Бийска»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8" y="4377653"/>
            <a:ext cx="3916596" cy="244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92" y="2091331"/>
            <a:ext cx="4139074" cy="212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14382" r="7805" b="11544"/>
          <a:stretch/>
        </p:blipFill>
        <p:spPr>
          <a:xfrm>
            <a:off x="256987" y="2115812"/>
            <a:ext cx="3600400" cy="228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692" y="4374257"/>
            <a:ext cx="4559780" cy="2449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68533"/>
            <a:ext cx="1268078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1"/>
            <a:ext cx="8640960" cy="101816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проект «Полезный и безопасный интернет – детям!»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проект «Счастье не за </a:t>
            </a: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горами»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64869"/>
            <a:ext cx="763284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реализации грантовых проектов</a:t>
            </a:r>
            <a:b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КГБУСО «Комплексный центр социального обслуживания населения г. Бийска»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4869"/>
            <a:ext cx="1268078" cy="11461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4" y="4869160"/>
            <a:ext cx="2766391" cy="184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2" y="2638378"/>
            <a:ext cx="2384673" cy="195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4787" b="25894"/>
          <a:stretch/>
        </p:blipFill>
        <p:spPr>
          <a:xfrm>
            <a:off x="3016353" y="2712377"/>
            <a:ext cx="2491751" cy="185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57301"/>
            <a:ext cx="2753019" cy="183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85251"/>
            <a:ext cx="1820698" cy="192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09" y="4785251"/>
            <a:ext cx="3779912" cy="183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424936" cy="496855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благополучателей – 1380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мероприятий организованных отрядом –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мероприятий, в которых отряд принял участие – 48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активных добровольцев на конец 2022 года –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добровольческого отряда –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32656"/>
            <a:ext cx="7524835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работы добровольческого отряда «Мы рядом» за 2022 год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7608"/>
            <a:ext cx="1231770" cy="110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5229200"/>
            <a:ext cx="6552728" cy="1152128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Алтайский край, г. Бийск, ул. Вагонная, 65</a:t>
            </a:r>
          </a:p>
          <a:p>
            <a:pPr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//soc-scentrbiysk.ru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scentr@yandex.ru</a:t>
            </a:r>
            <a:endPara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8(3854) 40-5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32656"/>
            <a:ext cx="72008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КГБУСО «Комплексный центр социального </a:t>
            </a:r>
          </a:p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обслуживания населения города Бийска»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884231"/>
            <a:ext cx="5241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ВОЛОНТЕРСКИЙ ОТРЯД</a:t>
            </a:r>
            <a:endParaRPr lang="ru-RU" sz="3200" b="1" cap="none" spc="0" dirty="0">
              <a:ln w="10541" cmpd="sng">
                <a:solidFill>
                  <a:srgbClr val="00B0F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3888" y="3670353"/>
            <a:ext cx="2016224" cy="141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67832" y="2676451"/>
            <a:ext cx="6480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«МЫ РЯДОМ»</a:t>
            </a:r>
            <a:endParaRPr lang="ru-RU" sz="7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41"/>
            <a:ext cx="1535792" cy="13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9195" r="10390" b="21197"/>
          <a:stretch/>
        </p:blipFill>
        <p:spPr>
          <a:xfrm>
            <a:off x="1043608" y="576998"/>
            <a:ext cx="3672408" cy="208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17800" r="14361" b="16090"/>
          <a:stretch/>
        </p:blipFill>
        <p:spPr>
          <a:xfrm>
            <a:off x="4716016" y="386474"/>
            <a:ext cx="425401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6374" r="4326" b="9907"/>
          <a:stretch/>
        </p:blipFill>
        <p:spPr>
          <a:xfrm>
            <a:off x="827584" y="2899975"/>
            <a:ext cx="7992888" cy="392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88641"/>
            <a:ext cx="1075441" cy="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84784"/>
            <a:ext cx="7560840" cy="5112568"/>
          </a:xfrm>
        </p:spPr>
        <p:txBody>
          <a:bodyPr>
            <a:normAutofit fontScale="92500"/>
          </a:bodyPr>
          <a:lstStyle/>
          <a:p>
            <a:pPr marL="0" indent="4320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Направлением добровольческой деятельности является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социальное добровольчество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которое направленно на оказание помощи гражданам пожилого возраста и инвалидам, семьям с детьми, находящимися в социально опасном положении, в трудной жизненной ситуации, а так же семьям с детей с ограниченными возможностями здоровья. </a:t>
            </a:r>
          </a:p>
          <a:p>
            <a:pPr marL="0" indent="4320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Данное направление реализуется путем организации и проведения акций и мероприятий, посвященных социально-значимым праздникам и датам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446633"/>
            <a:ext cx="7416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Социальное добровольчество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88640"/>
            <a:ext cx="1507489" cy="1356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88640"/>
            <a:ext cx="1363473" cy="12271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4095" y="252719"/>
            <a:ext cx="784887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и проведение информационно-просветительских акций и мероприятий, посвященных социально-значимым праздникам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130" y="1609460"/>
            <a:ext cx="8679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4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отца в Алтайском </a:t>
            </a: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</a:t>
            </a:r>
            <a:endParaRPr lang="ru-RU" sz="24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623731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детского телефона доверия</a:t>
            </a:r>
            <a:endParaRPr lang="ru-RU" sz="24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7" y="2028680"/>
            <a:ext cx="2278638" cy="160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284" y="2087521"/>
            <a:ext cx="2274071" cy="153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5062" t="6177" r="438" b="8993"/>
          <a:stretch/>
        </p:blipFill>
        <p:spPr>
          <a:xfrm>
            <a:off x="5195384" y="1570657"/>
            <a:ext cx="3547583" cy="215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2664" r="11398" b="12594"/>
          <a:stretch/>
        </p:blipFill>
        <p:spPr>
          <a:xfrm>
            <a:off x="11212" y="4225678"/>
            <a:ext cx="2565740" cy="185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7228" r="33850" b="174"/>
          <a:stretch/>
        </p:blipFill>
        <p:spPr>
          <a:xfrm>
            <a:off x="6176707" y="4182949"/>
            <a:ext cx="2767123" cy="194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l="3493" t="13531" r="7184" b="14634"/>
          <a:stretch/>
        </p:blipFill>
        <p:spPr>
          <a:xfrm>
            <a:off x="2715255" y="4162204"/>
            <a:ext cx="3342621" cy="199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0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88640"/>
            <a:ext cx="1363473" cy="12271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4095" y="252719"/>
            <a:ext cx="784887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и проведение информационно-просветительских акций и мероприятий, посвященных социально-значимым праздникам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130" y="1609460"/>
            <a:ext cx="6663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защиты детей</a:t>
            </a:r>
            <a:endParaRPr lang="ru-RU" sz="24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6165304"/>
            <a:ext cx="7638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Благотворительная акция «Соберем детей в школу»</a:t>
            </a:r>
            <a:endParaRPr lang="ru-RU" sz="24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11" y="2152969"/>
            <a:ext cx="2798530" cy="186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2109120"/>
            <a:ext cx="3218628" cy="214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" y="4373748"/>
            <a:ext cx="3791836" cy="1863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25315" b="17232"/>
          <a:stretch/>
        </p:blipFill>
        <p:spPr>
          <a:xfrm>
            <a:off x="6282291" y="3993352"/>
            <a:ext cx="2664296" cy="202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6681" r="18910" b="3320"/>
          <a:stretch/>
        </p:blipFill>
        <p:spPr>
          <a:xfrm>
            <a:off x="6282291" y="1664432"/>
            <a:ext cx="2520280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5662" b="63"/>
          <a:stretch/>
        </p:blipFill>
        <p:spPr>
          <a:xfrm>
            <a:off x="3916265" y="4173160"/>
            <a:ext cx="2295235" cy="182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1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88640"/>
            <a:ext cx="1363473" cy="12271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4095" y="252719"/>
            <a:ext cx="784887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и проведение информационно-просветительских акций и мероприятий, посвященных социально-значимым праздникам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4362" y="1609460"/>
            <a:ext cx="5665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день борьбы со СПИДом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7728" y="6251223"/>
            <a:ext cx="464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Месячник пожилого человека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08" r="12988" b="25354"/>
          <a:stretch/>
        </p:blipFill>
        <p:spPr>
          <a:xfrm>
            <a:off x="5796136" y="1642604"/>
            <a:ext cx="3096344" cy="215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475" r="19288" b="32282"/>
          <a:stretch/>
        </p:blipFill>
        <p:spPr>
          <a:xfrm>
            <a:off x="639955" y="2071125"/>
            <a:ext cx="4777660" cy="24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909" y="3882586"/>
            <a:ext cx="3056058" cy="24234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2" y="4528600"/>
            <a:ext cx="3270889" cy="2184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490" y="4759626"/>
            <a:ext cx="2327250" cy="15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88640"/>
            <a:ext cx="1363473" cy="12271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4095" y="252719"/>
            <a:ext cx="784887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и проведение информационно-просветительских акций и мероприятий, посвященных социально-значимым праздникам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644" y="1700808"/>
            <a:ext cx="400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день ребенка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6" y="1748791"/>
            <a:ext cx="3888432" cy="22963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8" y="4437111"/>
            <a:ext cx="4174348" cy="21268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31" y="2316224"/>
            <a:ext cx="3569893" cy="15751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37" y="4045097"/>
            <a:ext cx="3810924" cy="2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7"/>
            <a:ext cx="1440159" cy="12961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175774"/>
            <a:ext cx="7344816" cy="8463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/>
            <a:r>
              <a:rPr lang="ru-RU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Всероссийских </a:t>
            </a:r>
            <a:r>
              <a:rPr lang="ru-RU" sz="23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акциях и мероприятиях</a:t>
            </a:r>
            <a:endParaRPr lang="ru-RU" sz="23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68481"/>
            <a:ext cx="6659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акция «Добровольцы - детям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3989"/>
            <a:ext cx="567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4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акция «Окна победы»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697" y="2002960"/>
            <a:ext cx="7594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4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онлайн - акция «Марафон доверия»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r="11271"/>
          <a:stretch/>
        </p:blipFill>
        <p:spPr>
          <a:xfrm>
            <a:off x="557610" y="2814935"/>
            <a:ext cx="5544616" cy="353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932" r="5113"/>
          <a:stretch/>
        </p:blipFill>
        <p:spPr>
          <a:xfrm>
            <a:off x="6300192" y="2464625"/>
            <a:ext cx="2664296" cy="211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03" y="4725144"/>
            <a:ext cx="2253674" cy="201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7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42079" y="290045"/>
            <a:ext cx="7743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организации и проведении мероприятий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выездных семейных семинаров – интенсивов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Сухоничева\Фото с фотоаппарата\Сайт с. Алтайское отобрано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9687" y="1108939"/>
            <a:ext cx="2036564" cy="116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19" y="252516"/>
            <a:ext cx="1271697" cy="1143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873" y="2367756"/>
            <a:ext cx="2360191" cy="148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3055"/>
            <a:ext cx="4384718" cy="254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83410"/>
            <a:ext cx="3697102" cy="246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1651" r="19933"/>
          <a:stretch/>
        </p:blipFill>
        <p:spPr>
          <a:xfrm>
            <a:off x="177804" y="1546734"/>
            <a:ext cx="2623176" cy="226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 r="11413"/>
          <a:stretch/>
        </p:blipFill>
        <p:spPr>
          <a:xfrm>
            <a:off x="217695" y="4027791"/>
            <a:ext cx="4137200" cy="244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347</Words>
  <Application>Microsoft Office PowerPoint</Application>
  <PresentationFormat>Экран (4:3)</PresentationFormat>
  <Paragraphs>48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133</cp:revision>
  <dcterms:modified xsi:type="dcterms:W3CDTF">2023-06-02T07:56:20Z</dcterms:modified>
</cp:coreProperties>
</file>