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B29D38-ADC8-4FC9-9C80-C086FB48EED1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0E21F1-C076-449C-9A69-EE351DF9C5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Molod_D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6864" cy="1080120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Молодёжный центр «Точка25.Дальнегорск»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Молодёжный центр «Точка25. Дальнегорск» создан на базе МБУ «Дворец культуры химиков» (по адресу: Приморский край, г. Дальнегорск, ул. Первомайская, 15).</a:t>
            </a:r>
          </a:p>
          <a:p>
            <a:pPr algn="just"/>
            <a:r>
              <a:rPr lang="ru-RU" sz="2000" dirty="0" smtClean="0"/>
              <a:t>	После того как проектная команда активных молодых людей г. Дальнегорска выиграла в сентябре 2021 года в краевом конкурсе проектных команд многофункциональных центров «Молодежь Приморья» 150 000 рублей на приобретение необходимого оборудования, 14 ноября 2021 года состоялось открытие молодёжного </a:t>
            </a:r>
            <a:r>
              <a:rPr lang="ru-RU" sz="2000" dirty="0" smtClean="0"/>
              <a:t>центра</a:t>
            </a:r>
            <a:r>
              <a:rPr lang="ru-RU" sz="2000" dirty="0" smtClean="0"/>
              <a:t>. За время работы «Точка» стала местом притяжения молодежи города, площадкой для многих мероприятий и событий, обучающих программ. </a:t>
            </a:r>
          </a:p>
          <a:p>
            <a:pPr algn="just"/>
            <a:r>
              <a:rPr lang="ru-RU" sz="2000" dirty="0" smtClean="0"/>
              <a:t>	На ноябрь 2022 года на базе центра уже было проведено 71 мероприятие с охватом 1890 человек.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062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1055"/>
            <a:ext cx="4068642" cy="2886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13234"/>
            <a:ext cx="3888431" cy="2916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717032"/>
            <a:ext cx="4135924" cy="2756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24650"/>
            <a:ext cx="235081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Молодёжный центр «Точка25.Дальнегорск»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700808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Молодёжный центр оборудован передвижными стульями и столами, позволяющими проводить образовательные, творческие и иные мероприятия для 60 человек единовременно.</a:t>
            </a:r>
          </a:p>
          <a:p>
            <a:pPr algn="just"/>
            <a:r>
              <a:rPr lang="ru-RU" sz="2000" dirty="0" smtClean="0"/>
              <a:t>	Приобретен проектор с экраном, ноутбук, веб-камера и </a:t>
            </a:r>
            <a:r>
              <a:rPr lang="ru-RU" sz="2000" dirty="0" err="1" smtClean="0"/>
              <a:t>флипчарт</a:t>
            </a:r>
            <a:r>
              <a:rPr lang="ru-RU" sz="2000" dirty="0" smtClean="0"/>
              <a:t>. Обеспечена возможность дистанционного подключения молодёжи и жителей населенного пункта  к проводимым за пределами  населенного  пункта образовательным мероприятиями (создана точка дистанционного участия).</a:t>
            </a:r>
          </a:p>
          <a:p>
            <a:pPr algn="just"/>
            <a:r>
              <a:rPr lang="ru-RU" sz="2000" dirty="0" smtClean="0"/>
              <a:t>	Площадь помещения: 105,2 </a:t>
            </a:r>
            <a:r>
              <a:rPr lang="ru-RU" sz="2000" dirty="0" err="1" smtClean="0"/>
              <a:t>кв.м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	Координирует работу молодёжного центра начальник отдела по работе с молодёжью Управления культуры, спорта и молодежной политики администрации </a:t>
            </a:r>
            <a:r>
              <a:rPr lang="ru-RU" sz="2000" dirty="0" err="1" smtClean="0"/>
              <a:t>Дальнегорского</a:t>
            </a:r>
            <a:r>
              <a:rPr lang="ru-RU" sz="2000" dirty="0" smtClean="0"/>
              <a:t> городского округа Юлия Юрьевна Петрухненко.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17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176464" cy="3132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1567" y="1403775"/>
            <a:ext cx="5688632" cy="4266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902" y="173099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Молодёжный центр «Точка25. Дальнегорск»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29358"/>
            <a:ext cx="4176464" cy="23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6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Молодёжный центр «Точка25.Дальнегорск»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95873"/>
            <a:ext cx="78488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sz="2000" dirty="0" smtClean="0">
                <a:solidFill>
                  <a:prstClr val="black"/>
                </a:solidFill>
              </a:rPr>
              <a:t>Активная </a:t>
            </a:r>
            <a:r>
              <a:rPr lang="ru-RU" sz="2000" dirty="0">
                <a:solidFill>
                  <a:prstClr val="black"/>
                </a:solidFill>
              </a:rPr>
              <a:t>молодёжь со всего </a:t>
            </a:r>
            <a:r>
              <a:rPr lang="ru-RU" sz="2000" dirty="0" err="1">
                <a:solidFill>
                  <a:prstClr val="black"/>
                </a:solidFill>
              </a:rPr>
              <a:t>Дальнегорского</a:t>
            </a:r>
            <a:r>
              <a:rPr lang="ru-RU" sz="2000" dirty="0">
                <a:solidFill>
                  <a:prstClr val="black"/>
                </a:solidFill>
              </a:rPr>
              <a:t> городского округа объединяется для общения, развития, реализации своих инициатив и проектов, взаимопомощи и добрых дел.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</a:rPr>
              <a:t>	Добровольческая деятельность ведется в направлениях: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</a:rPr>
              <a:t>«Здравоохранение и ЗОЖ»,  </a:t>
            </a:r>
            <a:r>
              <a:rPr lang="ru-RU" sz="2000" dirty="0" smtClean="0">
                <a:solidFill>
                  <a:prstClr val="black"/>
                </a:solidFill>
              </a:rPr>
              <a:t>«</a:t>
            </a:r>
            <a:r>
              <a:rPr lang="ru-RU" sz="2000" dirty="0">
                <a:solidFill>
                  <a:prstClr val="black"/>
                </a:solidFill>
              </a:rPr>
              <a:t>Дети и молодежь»,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</a:rPr>
              <a:t>«Ветераны и Историческая память»,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</a:rPr>
              <a:t>«Спорт и события»,  «Животные», 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</a:rPr>
              <a:t>«Старшее поколение», </a:t>
            </a:r>
            <a:r>
              <a:rPr lang="ru-RU" sz="2000" dirty="0" smtClean="0">
                <a:solidFill>
                  <a:prstClr val="black"/>
                </a:solidFill>
              </a:rPr>
              <a:t>«</a:t>
            </a:r>
            <a:r>
              <a:rPr lang="ru-RU" sz="2000" dirty="0">
                <a:solidFill>
                  <a:prstClr val="black"/>
                </a:solidFill>
              </a:rPr>
              <a:t>Люди с ОВЗ»,  «Экология»,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</a:rPr>
              <a:t>«Культура и искусство»,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</a:rPr>
              <a:t>«</a:t>
            </a:r>
            <a:r>
              <a:rPr lang="ru-RU" sz="2000" dirty="0" err="1">
                <a:solidFill>
                  <a:prstClr val="black"/>
                </a:solidFill>
              </a:rPr>
              <a:t>Урбанистика</a:t>
            </a:r>
            <a:r>
              <a:rPr lang="ru-RU" sz="2000" dirty="0">
                <a:solidFill>
                  <a:prstClr val="black"/>
                </a:solidFill>
              </a:rPr>
              <a:t>»,  «Образование», «</a:t>
            </a:r>
            <a:r>
              <a:rPr lang="ru-RU" sz="2000" dirty="0" err="1">
                <a:solidFill>
                  <a:prstClr val="black"/>
                </a:solidFill>
              </a:rPr>
              <a:t>Коронавирус</a:t>
            </a:r>
            <a:r>
              <a:rPr lang="ru-RU" sz="2000" dirty="0" smtClean="0">
                <a:solidFill>
                  <a:prstClr val="black"/>
                </a:solidFill>
              </a:rPr>
              <a:t>».</a:t>
            </a:r>
          </a:p>
          <a:p>
            <a:pPr lvl="0" algn="just"/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/>
              <a:t>	</a:t>
            </a:r>
            <a:r>
              <a:rPr lang="ru-RU" dirty="0" smtClean="0"/>
              <a:t>* В волонтерскую деятельность на территории </a:t>
            </a:r>
            <a:r>
              <a:rPr lang="ru-RU" dirty="0" err="1" smtClean="0"/>
              <a:t>Дальнегорского</a:t>
            </a:r>
            <a:r>
              <a:rPr lang="ru-RU" dirty="0" smtClean="0"/>
              <a:t> городского округа за 2022 год было вовлечено  2111 человек.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8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Молодёжный центр «Точка25.Дальнегорск»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20895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Волонтеры Молодёжного центра «Точка25.Дальнегорск»  принимают активное участие в городских мероприятиях (праздник «Как на Ивана на Купала», «Масленица»,  фестиваль «Корюшка-2022», открытие Новогодней елки, «Кёрлинг для всех», «День города», «День молодежи», эстафета огня «Дети Азии», акция «Свеча памяти», Акция «Муаровая ленточка» и другие</a:t>
            </a:r>
            <a:r>
              <a:rPr lang="ru-RU" sz="2000" dirty="0" smtClean="0">
                <a:solidFill>
                  <a:prstClr val="black"/>
                </a:solidFill>
              </a:rPr>
              <a:t>).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0" y="4108000"/>
            <a:ext cx="3528393" cy="2654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08000"/>
            <a:ext cx="3416260" cy="25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7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63041"/>
            <a:ext cx="2088232" cy="2784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92896"/>
            <a:ext cx="4176464" cy="2786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040"/>
            <a:ext cx="3996104" cy="2997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7"/>
            <a:ext cx="22682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8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4455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Молодёжный центр «Точка25.Дальнегорск»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698778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</a:rPr>
              <a:t>Волонтеры Молодёжного центра «Точка25.Дальнегорск»  принимают активное участие </a:t>
            </a:r>
            <a:r>
              <a:rPr lang="ru-RU" sz="2000" dirty="0" smtClean="0">
                <a:solidFill>
                  <a:prstClr val="black"/>
                </a:solidFill>
              </a:rPr>
              <a:t>в программах </a:t>
            </a:r>
            <a:r>
              <a:rPr lang="ru-RU" sz="2000" dirty="0">
                <a:solidFill>
                  <a:prstClr val="black"/>
                </a:solidFill>
              </a:rPr>
              <a:t>Приморской краевой организации Российского союза молодежи  («Спектр добра: меняем Приморье», «Приморье в каждой букве», «СВОЯ ИГРА» по истории Приморского края, </a:t>
            </a:r>
            <a:r>
              <a:rPr lang="ru-RU" sz="2000" dirty="0" smtClean="0">
                <a:solidFill>
                  <a:prstClr val="black"/>
                </a:solidFill>
              </a:rPr>
              <a:t>Игры вне времени и др</a:t>
            </a:r>
            <a:r>
              <a:rPr lang="ru-RU" sz="2000" dirty="0" smtClean="0">
                <a:solidFill>
                  <a:prstClr val="black"/>
                </a:solidFill>
              </a:rPr>
              <a:t>.).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" y="3554100"/>
            <a:ext cx="2376264" cy="3178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554100"/>
            <a:ext cx="4251885" cy="31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4074968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1418"/>
            <a:ext cx="4370926" cy="5827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42" y="3645024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9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Молодёжный центр «Точка25.Дальнегорск»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</a:rPr>
              <a:t>Волонтеры Молодёжного центра «Точка25.Дальнегорск»  принимают активное участие </a:t>
            </a:r>
            <a:r>
              <a:rPr lang="ru-RU" sz="2000" dirty="0" smtClean="0">
                <a:solidFill>
                  <a:prstClr val="black"/>
                </a:solidFill>
              </a:rPr>
              <a:t>в: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- проектах </a:t>
            </a:r>
            <a:r>
              <a:rPr lang="ru-RU" sz="2000" dirty="0" smtClean="0">
                <a:solidFill>
                  <a:prstClr val="black"/>
                </a:solidFill>
              </a:rPr>
              <a:t>молодежных команд «Игротека Умный Кролик», «Киновечер для молодежи», «Кузнецы Победы»;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- в </a:t>
            </a:r>
            <a:r>
              <a:rPr lang="ru-RU" sz="2000" dirty="0" smtClean="0">
                <a:solidFill>
                  <a:prstClr val="black"/>
                </a:solidFill>
              </a:rPr>
              <a:t>работе кружка стендового </a:t>
            </a:r>
            <a:r>
              <a:rPr lang="ru-RU" sz="2000" dirty="0" smtClean="0">
                <a:solidFill>
                  <a:prstClr val="black"/>
                </a:solidFill>
              </a:rPr>
              <a:t>моделизма «Мир на ладони»;</a:t>
            </a:r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- в </a:t>
            </a:r>
            <a:r>
              <a:rPr lang="ru-RU" sz="2000" dirty="0" smtClean="0">
                <a:solidFill>
                  <a:prstClr val="black"/>
                </a:solidFill>
              </a:rPr>
              <a:t>проекте </a:t>
            </a:r>
            <a:r>
              <a:rPr lang="ru-RU" sz="2000" dirty="0">
                <a:solidFill>
                  <a:prstClr val="black"/>
                </a:solidFill>
              </a:rPr>
              <a:t>«Мы можем всё!», </a:t>
            </a:r>
            <a:r>
              <a:rPr lang="ru-RU" sz="2000" dirty="0" smtClean="0">
                <a:solidFill>
                  <a:prstClr val="black"/>
                </a:solidFill>
              </a:rPr>
              <a:t>направленном </a:t>
            </a:r>
            <a:r>
              <a:rPr lang="ru-RU" sz="2000" dirty="0">
                <a:solidFill>
                  <a:prstClr val="black"/>
                </a:solidFill>
              </a:rPr>
              <a:t>на социализацию детей с </a:t>
            </a:r>
            <a:r>
              <a:rPr lang="ru-RU" sz="2000" dirty="0" smtClean="0">
                <a:solidFill>
                  <a:prstClr val="black"/>
                </a:solidFill>
              </a:rPr>
              <a:t>ОВЗ;</a:t>
            </a:r>
            <a:endParaRPr lang="ru-RU" sz="2000" dirty="0">
              <a:solidFill>
                <a:prstClr val="black"/>
              </a:solidFill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- в </a:t>
            </a:r>
            <a:r>
              <a:rPr lang="ru-RU" sz="2000" dirty="0" smtClean="0">
                <a:solidFill>
                  <a:prstClr val="black"/>
                </a:solidFill>
              </a:rPr>
              <a:t>семинарах, интеллектуальных играх Морской лиги «</a:t>
            </a:r>
            <a:r>
              <a:rPr lang="ru-RU" sz="2000" dirty="0" err="1" smtClean="0">
                <a:solidFill>
                  <a:prstClr val="black"/>
                </a:solidFill>
              </a:rPr>
              <a:t>Что?Где?Когда</a:t>
            </a:r>
            <a:r>
              <a:rPr lang="ru-RU" sz="2000" dirty="0" smtClean="0">
                <a:solidFill>
                  <a:prstClr val="black"/>
                </a:solidFill>
              </a:rPr>
              <a:t>?», </a:t>
            </a:r>
            <a:r>
              <a:rPr lang="ru-RU" sz="2000" dirty="0" err="1" smtClean="0">
                <a:solidFill>
                  <a:prstClr val="black"/>
                </a:solidFill>
              </a:rPr>
              <a:t>брейн</a:t>
            </a:r>
            <a:r>
              <a:rPr lang="ru-RU" sz="2000" dirty="0" smtClean="0">
                <a:solidFill>
                  <a:prstClr val="black"/>
                </a:solidFill>
              </a:rPr>
              <a:t>-рингах, </a:t>
            </a:r>
            <a:r>
              <a:rPr lang="ru-RU" sz="2000" dirty="0" err="1" smtClean="0">
                <a:solidFill>
                  <a:prstClr val="black"/>
                </a:solidFill>
              </a:rPr>
              <a:t>квизах</a:t>
            </a:r>
            <a:r>
              <a:rPr lang="ru-RU" sz="2000" dirty="0" smtClean="0">
                <a:solidFill>
                  <a:prstClr val="black"/>
                </a:solidFill>
              </a:rPr>
              <a:t>, музыкальных </a:t>
            </a:r>
            <a:r>
              <a:rPr lang="ru-RU" sz="2000" dirty="0" err="1" smtClean="0">
                <a:solidFill>
                  <a:prstClr val="black"/>
                </a:solidFill>
              </a:rPr>
              <a:t>батлах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</a:rPr>
              <a:t>квартирниках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</a:rPr>
              <a:t>автоквестах</a:t>
            </a:r>
            <a:r>
              <a:rPr lang="ru-RU" sz="2000" dirty="0" smtClean="0">
                <a:solidFill>
                  <a:prstClr val="black"/>
                </a:solidFill>
              </a:rPr>
              <a:t> для трудящейся молодежи, патриотических акциях и многом другом.</a:t>
            </a: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 * Более подробная информация по ссылке: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t.me/Molod_Dal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949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</TotalTime>
  <Words>243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Молодёжный центр «Точка25.Дальнегорск»</vt:lpstr>
      <vt:lpstr>Молодёжный центр «Точка25.Дальнегорск»</vt:lpstr>
      <vt:lpstr>Презентация PowerPoint</vt:lpstr>
      <vt:lpstr>Молодёжный центр «Точка25.Дальнегорск»</vt:lpstr>
      <vt:lpstr>Молодёжный центр «Точка25.Дальнегорск»</vt:lpstr>
      <vt:lpstr>Презентация PowerPoint</vt:lpstr>
      <vt:lpstr>Молодёжный центр «Точка25.Дальнегорск»</vt:lpstr>
      <vt:lpstr>Презентация PowerPoint</vt:lpstr>
      <vt:lpstr>Молодёжный центр «Точка25.Дальнегорск»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Молодёжный центр «Точка25.Дальнегорск»</dc:title>
  <dc:creator>NewBorne</dc:creator>
  <cp:lastModifiedBy>NewBorne</cp:lastModifiedBy>
  <cp:revision>19</cp:revision>
  <dcterms:created xsi:type="dcterms:W3CDTF">2023-01-19T23:54:34Z</dcterms:created>
  <dcterms:modified xsi:type="dcterms:W3CDTF">2023-01-24T05:36:31Z</dcterms:modified>
</cp:coreProperties>
</file>